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25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</p:sldIdLst>
  <p:sldSz cx="9144000" cy="6858000" type="screen4x3"/>
  <p:notesSz cx="6858000" cy="9144000"/>
  <p:custDataLst>
    <p:tags r:id="rId4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D47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94660"/>
  </p:normalViewPr>
  <p:slideViewPr>
    <p:cSldViewPr snapToGrid="0">
      <p:cViewPr>
        <p:scale>
          <a:sx n="70" d="100"/>
          <a:sy n="70" d="100"/>
        </p:scale>
        <p:origin x="-14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0C8BF-DD9E-4F5F-B1CC-0ADD061C2DF6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52ACB385-D0F9-467E-865F-102826040AE9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28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Models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B88489-DCA0-4D2E-8447-1E6D7C2E9461}" type="parTrans" cxnId="{341EDA88-EABE-4B72-A3EC-E94142C5AF0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9A0BEA75-B8D5-449C-9CD8-157D1C0DB402}" type="sibTrans" cxnId="{341EDA88-EABE-4B72-A3EC-E94142C5AF0C}">
      <dgm:prSet/>
      <dgm:spPr/>
      <dgm:t>
        <a:bodyPr/>
        <a:lstStyle/>
        <a:p>
          <a:endParaRPr lang="it-IT"/>
        </a:p>
      </dgm:t>
    </dgm:pt>
    <dgm:pt modelId="{6F920629-3753-4F40-90BD-61903DB96A26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 motor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40CE56-2659-4698-A40A-EEC0C88EBBB8}" type="parTrans" cxnId="{88C8C9B9-4413-4C16-8B3C-9161876B5E65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E1BF7752-988E-40E3-A1BF-970E54A1E139}" type="sibTrans" cxnId="{88C8C9B9-4413-4C16-8B3C-9161876B5E65}">
      <dgm:prSet/>
      <dgm:spPr/>
      <dgm:t>
        <a:bodyPr/>
        <a:lstStyle/>
        <a:p>
          <a:endParaRPr lang="it-IT"/>
        </a:p>
      </dgm:t>
    </dgm:pt>
    <dgm:pt modelId="{A0C92822-0A46-4816-8E22-D3F3EA0C9904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pPr algn="l"/>
          <a:r>
            <a:rPr lang="it-IT" sz="2400" dirty="0" smtClean="0">
              <a:latin typeface="Arial" pitchFamily="34" charset="0"/>
              <a:cs typeface="Arial" pitchFamily="34" charset="0"/>
            </a:rPr>
            <a:t>      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models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2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Pipes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2256FC-7802-43CA-9E08-13673EF2C4D4}" type="parTrans" cxnId="{28D08A6C-D11E-4F18-AEAB-338707FBE227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77C467F1-283D-43DF-854E-CB41B8CA0D5B}" type="sibTrans" cxnId="{28D08A6C-D11E-4F18-AEAB-338707FBE227}">
      <dgm:prSet/>
      <dgm:spPr/>
      <dgm:t>
        <a:bodyPr/>
        <a:lstStyle/>
        <a:p>
          <a:endParaRPr lang="it-IT"/>
        </a:p>
      </dgm:t>
    </dgm:pt>
    <dgm:pt modelId="{B5E6C0C8-0CF3-4E70-A592-BC20E8CAF300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pPr algn="l"/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5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models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4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Pipes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65F2A9-C34A-4362-9DEA-7B9BF16872D7}" type="parTrans" cxnId="{9D1FE00D-B65B-48F5-BB2C-48DA3972432D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75C1E6B6-B868-4B43-B1AF-816E454FF597}" type="sibTrans" cxnId="{9D1FE00D-B65B-48F5-BB2C-48DA3972432D}">
      <dgm:prSet/>
      <dgm:spPr/>
      <dgm:t>
        <a:bodyPr/>
        <a:lstStyle/>
        <a:p>
          <a:endParaRPr lang="it-IT"/>
        </a:p>
      </dgm:t>
    </dgm:pt>
    <dgm:pt modelId="{2BA21A2D-C10A-434F-865F-AC7D6C1CB170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EC motor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06EB62-6622-43BC-B58B-11B8A5897525}" type="parTrans" cxnId="{DFA2E4A4-46D4-48F8-8977-808D00DA281A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D2B065B-CEF6-479F-946B-1C4616F520B2}" type="sibTrans" cxnId="{DFA2E4A4-46D4-48F8-8977-808D00DA281A}">
      <dgm:prSet/>
      <dgm:spPr/>
      <dgm:t>
        <a:bodyPr/>
        <a:lstStyle/>
        <a:p>
          <a:endParaRPr lang="it-IT"/>
        </a:p>
      </dgm:t>
    </dgm:pt>
    <dgm:pt modelId="{DBFAA5F5-E873-4FCE-A675-74949CE7A07C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pPr algn="l"/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5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models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2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Pipes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C5A4A3-51DB-4EA6-A952-2AC5F92180D5}" type="parTrans" cxnId="{CAF8D60E-3F13-4276-8E0D-75F456502512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969BBA18-F37B-47FA-8711-A0B7D2707B22}" type="sibTrans" cxnId="{CAF8D60E-3F13-4276-8E0D-75F456502512}">
      <dgm:prSet/>
      <dgm:spPr/>
      <dgm:t>
        <a:bodyPr/>
        <a:lstStyle/>
        <a:p>
          <a:endParaRPr lang="it-IT"/>
        </a:p>
      </dgm:t>
    </dgm:pt>
    <dgm:pt modelId="{57CD1D98-E995-4939-8FED-44978A0A7A2F}">
      <dgm:prSet phldrT="[Testo]" custT="1"/>
      <dgm:spPr>
        <a:solidFill>
          <a:schemeClr val="bg1"/>
        </a:solidFill>
        <a:ln w="9525"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pPr algn="l"/>
          <a:r>
            <a:rPr lang="it-IT" sz="2800" dirty="0" smtClean="0">
              <a:latin typeface="Arial" pitchFamily="34" charset="0"/>
              <a:cs typeface="Arial" pitchFamily="34" charset="0"/>
            </a:rPr>
            <a:t>    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models</a:t>
          </a:r>
          <a:r>
            <a:rPr lang="it-I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4 </a:t>
          </a:r>
          <a:r>
            <a:rPr lang="it-IT" sz="2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Pipes</a:t>
          </a:r>
          <a:endParaRPr lang="it-IT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DDE772-7CD5-4EAB-96A9-997A9C31750E}" type="parTrans" cxnId="{7242B3F9-E753-4FAA-BC14-7520E6D5523A}">
      <dgm:prSet/>
      <dgm:spPr>
        <a:ln w="158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C8170ED8-ADBC-4DF5-B928-9D84946046E9}" type="sibTrans" cxnId="{7242B3F9-E753-4FAA-BC14-7520E6D5523A}">
      <dgm:prSet/>
      <dgm:spPr/>
      <dgm:t>
        <a:bodyPr/>
        <a:lstStyle/>
        <a:p>
          <a:endParaRPr lang="it-IT"/>
        </a:p>
      </dgm:t>
    </dgm:pt>
    <dgm:pt modelId="{2576C4D7-CEC8-4AB8-BDF5-D367B97D1960}" type="pres">
      <dgm:prSet presAssocID="{DEA0C8BF-DD9E-4F5F-B1CC-0ADD061C2D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D72752-33D0-42BD-BCE7-056128A006EA}" type="pres">
      <dgm:prSet presAssocID="{52ACB385-D0F9-467E-865F-102826040AE9}" presName="root1" presStyleCnt="0"/>
      <dgm:spPr/>
    </dgm:pt>
    <dgm:pt modelId="{FE56EEC9-AEAC-4D21-9213-AD02B66234C7}" type="pres">
      <dgm:prSet presAssocID="{52ACB385-D0F9-467E-865F-102826040AE9}" presName="LevelOneTextNode" presStyleLbl="node0" presStyleIdx="0" presStyleCnt="1" custScaleX="123236" custScaleY="162454" custLinFactNeighborX="5280" custLinFactNeighborY="3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13348D-E30F-451A-B8A7-563361298B05}" type="pres">
      <dgm:prSet presAssocID="{52ACB385-D0F9-467E-865F-102826040AE9}" presName="level2hierChild" presStyleCnt="0"/>
      <dgm:spPr/>
    </dgm:pt>
    <dgm:pt modelId="{613CC66C-C74C-4B11-8934-3D7C3DD27C46}" type="pres">
      <dgm:prSet presAssocID="{3340CE56-2659-4698-A40A-EEC0C88EBBB8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B4C71411-64CE-4D88-B472-E83E89672C1F}" type="pres">
      <dgm:prSet presAssocID="{3340CE56-2659-4698-A40A-EEC0C88EBBB8}" presName="connTx" presStyleLbl="parChTrans1D2" presStyleIdx="0" presStyleCnt="2"/>
      <dgm:spPr/>
      <dgm:t>
        <a:bodyPr/>
        <a:lstStyle/>
        <a:p>
          <a:endParaRPr lang="it-IT"/>
        </a:p>
      </dgm:t>
    </dgm:pt>
    <dgm:pt modelId="{9C6EE1A2-5376-4797-A558-45B1616ECDFC}" type="pres">
      <dgm:prSet presAssocID="{6F920629-3753-4F40-90BD-61903DB96A26}" presName="root2" presStyleCnt="0"/>
      <dgm:spPr/>
    </dgm:pt>
    <dgm:pt modelId="{CFFA9F6A-F3CD-4C7E-9422-F838BACBF81F}" type="pres">
      <dgm:prSet presAssocID="{6F920629-3753-4F40-90BD-61903DB96A26}" presName="LevelTwoTextNode" presStyleLbl="node2" presStyleIdx="0" presStyleCnt="2" custScaleY="15634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C6E9F87-E873-4FC4-A08E-D6EE90F9D4E4}" type="pres">
      <dgm:prSet presAssocID="{6F920629-3753-4F40-90BD-61903DB96A26}" presName="level3hierChild" presStyleCnt="0"/>
      <dgm:spPr/>
    </dgm:pt>
    <dgm:pt modelId="{16A18E47-15FF-42FB-9FA5-F5215247A67E}" type="pres">
      <dgm:prSet presAssocID="{C62256FC-7802-43CA-9E08-13673EF2C4D4}" presName="conn2-1" presStyleLbl="parChTrans1D3" presStyleIdx="0" presStyleCnt="4"/>
      <dgm:spPr/>
      <dgm:t>
        <a:bodyPr/>
        <a:lstStyle/>
        <a:p>
          <a:endParaRPr lang="it-IT"/>
        </a:p>
      </dgm:t>
    </dgm:pt>
    <dgm:pt modelId="{D730722A-9704-4FBE-BDA2-D6EC9625D84A}" type="pres">
      <dgm:prSet presAssocID="{C62256FC-7802-43CA-9E08-13673EF2C4D4}" presName="connTx" presStyleLbl="parChTrans1D3" presStyleIdx="0" presStyleCnt="4"/>
      <dgm:spPr/>
      <dgm:t>
        <a:bodyPr/>
        <a:lstStyle/>
        <a:p>
          <a:endParaRPr lang="it-IT"/>
        </a:p>
      </dgm:t>
    </dgm:pt>
    <dgm:pt modelId="{A11EDA58-FD8D-4635-B912-7592CFC5E76F}" type="pres">
      <dgm:prSet presAssocID="{A0C92822-0A46-4816-8E22-D3F3EA0C9904}" presName="root2" presStyleCnt="0"/>
      <dgm:spPr/>
    </dgm:pt>
    <dgm:pt modelId="{8F0B082B-2230-458B-8D4B-AE3436AC3586}" type="pres">
      <dgm:prSet presAssocID="{A0C92822-0A46-4816-8E22-D3F3EA0C9904}" presName="LevelTwoTextNode" presStyleLbl="node3" presStyleIdx="0" presStyleCnt="4" custScaleX="38140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FE2A47A-3775-4F96-8C2B-91B77F8D0A90}" type="pres">
      <dgm:prSet presAssocID="{A0C92822-0A46-4816-8E22-D3F3EA0C9904}" presName="level3hierChild" presStyleCnt="0"/>
      <dgm:spPr/>
    </dgm:pt>
    <dgm:pt modelId="{5209845C-77D5-42BE-B57C-2B7743CCEF95}" type="pres">
      <dgm:prSet presAssocID="{25DDE772-7CD5-4EAB-96A9-997A9C31750E}" presName="conn2-1" presStyleLbl="parChTrans1D3" presStyleIdx="1" presStyleCnt="4"/>
      <dgm:spPr/>
      <dgm:t>
        <a:bodyPr/>
        <a:lstStyle/>
        <a:p>
          <a:endParaRPr lang="it-IT"/>
        </a:p>
      </dgm:t>
    </dgm:pt>
    <dgm:pt modelId="{DABA63E1-95BB-42A2-90EE-D0D71977D1BE}" type="pres">
      <dgm:prSet presAssocID="{25DDE772-7CD5-4EAB-96A9-997A9C31750E}" presName="connTx" presStyleLbl="parChTrans1D3" presStyleIdx="1" presStyleCnt="4"/>
      <dgm:spPr/>
      <dgm:t>
        <a:bodyPr/>
        <a:lstStyle/>
        <a:p>
          <a:endParaRPr lang="it-IT"/>
        </a:p>
      </dgm:t>
    </dgm:pt>
    <dgm:pt modelId="{CF0DB818-5D54-4BAF-920D-4DEBEC403D84}" type="pres">
      <dgm:prSet presAssocID="{57CD1D98-E995-4939-8FED-44978A0A7A2F}" presName="root2" presStyleCnt="0"/>
      <dgm:spPr/>
    </dgm:pt>
    <dgm:pt modelId="{014B6BFD-A5DF-4E83-A136-A5D8FD9B1059}" type="pres">
      <dgm:prSet presAssocID="{57CD1D98-E995-4939-8FED-44978A0A7A2F}" presName="LevelTwoTextNode" presStyleLbl="node3" presStyleIdx="1" presStyleCnt="4" custScaleX="37544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CDB3893-BB35-4083-84E6-EACAAF6986E6}" type="pres">
      <dgm:prSet presAssocID="{57CD1D98-E995-4939-8FED-44978A0A7A2F}" presName="level3hierChild" presStyleCnt="0"/>
      <dgm:spPr/>
    </dgm:pt>
    <dgm:pt modelId="{B20B19FB-BB57-48BF-A355-B0A5530A4434}" type="pres">
      <dgm:prSet presAssocID="{4306EB62-6622-43BC-B58B-11B8A5897525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9A1D053E-02AF-4BAE-A500-51ADD8D9A309}" type="pres">
      <dgm:prSet presAssocID="{4306EB62-6622-43BC-B58B-11B8A5897525}" presName="connTx" presStyleLbl="parChTrans1D2" presStyleIdx="1" presStyleCnt="2"/>
      <dgm:spPr/>
      <dgm:t>
        <a:bodyPr/>
        <a:lstStyle/>
        <a:p>
          <a:endParaRPr lang="it-IT"/>
        </a:p>
      </dgm:t>
    </dgm:pt>
    <dgm:pt modelId="{78811A55-F0F0-4D66-8652-B85145BA94C3}" type="pres">
      <dgm:prSet presAssocID="{2BA21A2D-C10A-434F-865F-AC7D6C1CB170}" presName="root2" presStyleCnt="0"/>
      <dgm:spPr/>
    </dgm:pt>
    <dgm:pt modelId="{0C5BE064-7908-4A94-896F-88AD0EC0A86C}" type="pres">
      <dgm:prSet presAssocID="{2BA21A2D-C10A-434F-865F-AC7D6C1CB170}" presName="LevelTwoTextNode" presStyleLbl="node2" presStyleIdx="1" presStyleCnt="2" custScaleY="16683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1C12F6B-D46A-4410-AAD6-883528028E58}" type="pres">
      <dgm:prSet presAssocID="{2BA21A2D-C10A-434F-865F-AC7D6C1CB170}" presName="level3hierChild" presStyleCnt="0"/>
      <dgm:spPr/>
    </dgm:pt>
    <dgm:pt modelId="{4A6F295F-0126-4FC2-9529-AF6FA9627B9D}" type="pres">
      <dgm:prSet presAssocID="{18C5A4A3-51DB-4EA6-A952-2AC5F92180D5}" presName="conn2-1" presStyleLbl="parChTrans1D3" presStyleIdx="2" presStyleCnt="4"/>
      <dgm:spPr/>
      <dgm:t>
        <a:bodyPr/>
        <a:lstStyle/>
        <a:p>
          <a:endParaRPr lang="it-IT"/>
        </a:p>
      </dgm:t>
    </dgm:pt>
    <dgm:pt modelId="{0DF43CF8-E5FB-4270-B567-82E2D55F3362}" type="pres">
      <dgm:prSet presAssocID="{18C5A4A3-51DB-4EA6-A952-2AC5F92180D5}" presName="connTx" presStyleLbl="parChTrans1D3" presStyleIdx="2" presStyleCnt="4"/>
      <dgm:spPr/>
      <dgm:t>
        <a:bodyPr/>
        <a:lstStyle/>
        <a:p>
          <a:endParaRPr lang="it-IT"/>
        </a:p>
      </dgm:t>
    </dgm:pt>
    <dgm:pt modelId="{12B2EB66-99DF-4FF1-B3D2-C6E985E70968}" type="pres">
      <dgm:prSet presAssocID="{DBFAA5F5-E873-4FCE-A675-74949CE7A07C}" presName="root2" presStyleCnt="0"/>
      <dgm:spPr/>
    </dgm:pt>
    <dgm:pt modelId="{19EB83B7-B9C3-4BDB-9958-26D8EA9F7B6B}" type="pres">
      <dgm:prSet presAssocID="{DBFAA5F5-E873-4FCE-A675-74949CE7A07C}" presName="LevelTwoTextNode" presStyleLbl="node3" presStyleIdx="2" presStyleCnt="4" custScaleX="37116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B8DC958-9AB5-4506-815B-C9EB154E2373}" type="pres">
      <dgm:prSet presAssocID="{DBFAA5F5-E873-4FCE-A675-74949CE7A07C}" presName="level3hierChild" presStyleCnt="0"/>
      <dgm:spPr/>
    </dgm:pt>
    <dgm:pt modelId="{2A9603BA-3CF8-43DD-9F79-53BEA05DA3B3}" type="pres">
      <dgm:prSet presAssocID="{0665F2A9-C34A-4362-9DEA-7B9BF16872D7}" presName="conn2-1" presStyleLbl="parChTrans1D3" presStyleIdx="3" presStyleCnt="4"/>
      <dgm:spPr/>
      <dgm:t>
        <a:bodyPr/>
        <a:lstStyle/>
        <a:p>
          <a:endParaRPr lang="it-IT"/>
        </a:p>
      </dgm:t>
    </dgm:pt>
    <dgm:pt modelId="{B1B4C506-7F4C-4F01-B9F6-21FD40C39802}" type="pres">
      <dgm:prSet presAssocID="{0665F2A9-C34A-4362-9DEA-7B9BF16872D7}" presName="connTx" presStyleLbl="parChTrans1D3" presStyleIdx="3" presStyleCnt="4"/>
      <dgm:spPr/>
      <dgm:t>
        <a:bodyPr/>
        <a:lstStyle/>
        <a:p>
          <a:endParaRPr lang="it-IT"/>
        </a:p>
      </dgm:t>
    </dgm:pt>
    <dgm:pt modelId="{CEE50DAD-A86D-4ABF-8181-DB4484D23CC6}" type="pres">
      <dgm:prSet presAssocID="{B5E6C0C8-0CF3-4E70-A592-BC20E8CAF300}" presName="root2" presStyleCnt="0"/>
      <dgm:spPr/>
    </dgm:pt>
    <dgm:pt modelId="{2ECC4CB8-9994-42C2-8CFD-39CF50DAEF46}" type="pres">
      <dgm:prSet presAssocID="{B5E6C0C8-0CF3-4E70-A592-BC20E8CAF300}" presName="LevelTwoTextNode" presStyleLbl="node3" presStyleIdx="3" presStyleCnt="4" custScaleX="37435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A8B9638-8DE1-46A5-B3C5-C81CA0BCC580}" type="pres">
      <dgm:prSet presAssocID="{B5E6C0C8-0CF3-4E70-A592-BC20E8CAF300}" presName="level3hierChild" presStyleCnt="0"/>
      <dgm:spPr/>
    </dgm:pt>
  </dgm:ptLst>
  <dgm:cxnLst>
    <dgm:cxn modelId="{341EDA88-EABE-4B72-A3EC-E94142C5AF0C}" srcId="{DEA0C8BF-DD9E-4F5F-B1CC-0ADD061C2DF6}" destId="{52ACB385-D0F9-467E-865F-102826040AE9}" srcOrd="0" destOrd="0" parTransId="{C8B88489-DCA0-4D2E-8447-1E6D7C2E9461}" sibTransId="{9A0BEA75-B8D5-449C-9CD8-157D1C0DB402}"/>
    <dgm:cxn modelId="{CAF8D60E-3F13-4276-8E0D-75F456502512}" srcId="{2BA21A2D-C10A-434F-865F-AC7D6C1CB170}" destId="{DBFAA5F5-E873-4FCE-A675-74949CE7A07C}" srcOrd="0" destOrd="0" parTransId="{18C5A4A3-51DB-4EA6-A952-2AC5F92180D5}" sibTransId="{969BBA18-F37B-47FA-8711-A0B7D2707B22}"/>
    <dgm:cxn modelId="{EB872D06-1414-4C97-8016-2EB8F14991F2}" type="presOf" srcId="{DEA0C8BF-DD9E-4F5F-B1CC-0ADD061C2DF6}" destId="{2576C4D7-CEC8-4AB8-BDF5-D367B97D1960}" srcOrd="0" destOrd="0" presId="urn:microsoft.com/office/officeart/2005/8/layout/hierarchy2"/>
    <dgm:cxn modelId="{03584010-C8D9-4D47-9F55-223FE01DABA3}" type="presOf" srcId="{18C5A4A3-51DB-4EA6-A952-2AC5F92180D5}" destId="{0DF43CF8-E5FB-4270-B567-82E2D55F3362}" srcOrd="1" destOrd="0" presId="urn:microsoft.com/office/officeart/2005/8/layout/hierarchy2"/>
    <dgm:cxn modelId="{59C205B3-2FE6-4BF3-A7D4-DD1224C2EFD7}" type="presOf" srcId="{57CD1D98-E995-4939-8FED-44978A0A7A2F}" destId="{014B6BFD-A5DF-4E83-A136-A5D8FD9B1059}" srcOrd="0" destOrd="0" presId="urn:microsoft.com/office/officeart/2005/8/layout/hierarchy2"/>
    <dgm:cxn modelId="{9236B403-6768-4A71-A231-44162C38B9CD}" type="presOf" srcId="{4306EB62-6622-43BC-B58B-11B8A5897525}" destId="{B20B19FB-BB57-48BF-A355-B0A5530A4434}" srcOrd="0" destOrd="0" presId="urn:microsoft.com/office/officeart/2005/8/layout/hierarchy2"/>
    <dgm:cxn modelId="{B11C33C7-D489-470E-9751-47EDFA0DB043}" type="presOf" srcId="{3340CE56-2659-4698-A40A-EEC0C88EBBB8}" destId="{B4C71411-64CE-4D88-B472-E83E89672C1F}" srcOrd="1" destOrd="0" presId="urn:microsoft.com/office/officeart/2005/8/layout/hierarchy2"/>
    <dgm:cxn modelId="{D6BA3F17-51B6-46E5-A766-977BEBBA1AA9}" type="presOf" srcId="{0665F2A9-C34A-4362-9DEA-7B9BF16872D7}" destId="{B1B4C506-7F4C-4F01-B9F6-21FD40C39802}" srcOrd="1" destOrd="0" presId="urn:microsoft.com/office/officeart/2005/8/layout/hierarchy2"/>
    <dgm:cxn modelId="{DBAA4D4B-AC8B-455F-AF8A-70E2FA8B7A3B}" type="presOf" srcId="{B5E6C0C8-0CF3-4E70-A592-BC20E8CAF300}" destId="{2ECC4CB8-9994-42C2-8CFD-39CF50DAEF46}" srcOrd="0" destOrd="0" presId="urn:microsoft.com/office/officeart/2005/8/layout/hierarchy2"/>
    <dgm:cxn modelId="{88C8C9B9-4413-4C16-8B3C-9161876B5E65}" srcId="{52ACB385-D0F9-467E-865F-102826040AE9}" destId="{6F920629-3753-4F40-90BD-61903DB96A26}" srcOrd="0" destOrd="0" parTransId="{3340CE56-2659-4698-A40A-EEC0C88EBBB8}" sibTransId="{E1BF7752-988E-40E3-A1BF-970E54A1E139}"/>
    <dgm:cxn modelId="{05A1446B-1547-41D1-B8E9-1CCDB2F80DBC}" type="presOf" srcId="{3340CE56-2659-4698-A40A-EEC0C88EBBB8}" destId="{613CC66C-C74C-4B11-8934-3D7C3DD27C46}" srcOrd="0" destOrd="0" presId="urn:microsoft.com/office/officeart/2005/8/layout/hierarchy2"/>
    <dgm:cxn modelId="{A80B6715-9AE3-40A0-A5B1-F0ED53098A53}" type="presOf" srcId="{C62256FC-7802-43CA-9E08-13673EF2C4D4}" destId="{D730722A-9704-4FBE-BDA2-D6EC9625D84A}" srcOrd="1" destOrd="0" presId="urn:microsoft.com/office/officeart/2005/8/layout/hierarchy2"/>
    <dgm:cxn modelId="{B4D1D248-D45C-428A-8FF1-DD153BFBDF0E}" type="presOf" srcId="{25DDE772-7CD5-4EAB-96A9-997A9C31750E}" destId="{DABA63E1-95BB-42A2-90EE-D0D71977D1BE}" srcOrd="1" destOrd="0" presId="urn:microsoft.com/office/officeart/2005/8/layout/hierarchy2"/>
    <dgm:cxn modelId="{192B1438-3177-4104-ACBC-F1AC816FDBB8}" type="presOf" srcId="{A0C92822-0A46-4816-8E22-D3F3EA0C9904}" destId="{8F0B082B-2230-458B-8D4B-AE3436AC3586}" srcOrd="0" destOrd="0" presId="urn:microsoft.com/office/officeart/2005/8/layout/hierarchy2"/>
    <dgm:cxn modelId="{3C176CAA-772B-42BB-96BE-A6EF6E30AECA}" type="presOf" srcId="{4306EB62-6622-43BC-B58B-11B8A5897525}" destId="{9A1D053E-02AF-4BAE-A500-51ADD8D9A309}" srcOrd="1" destOrd="0" presId="urn:microsoft.com/office/officeart/2005/8/layout/hierarchy2"/>
    <dgm:cxn modelId="{7242B3F9-E753-4FAA-BC14-7520E6D5523A}" srcId="{6F920629-3753-4F40-90BD-61903DB96A26}" destId="{57CD1D98-E995-4939-8FED-44978A0A7A2F}" srcOrd="1" destOrd="0" parTransId="{25DDE772-7CD5-4EAB-96A9-997A9C31750E}" sibTransId="{C8170ED8-ADBC-4DF5-B928-9D84946046E9}"/>
    <dgm:cxn modelId="{26D35625-25AE-40FE-816A-FA16DE354010}" type="presOf" srcId="{2BA21A2D-C10A-434F-865F-AC7D6C1CB170}" destId="{0C5BE064-7908-4A94-896F-88AD0EC0A86C}" srcOrd="0" destOrd="0" presId="urn:microsoft.com/office/officeart/2005/8/layout/hierarchy2"/>
    <dgm:cxn modelId="{A543BDB1-0621-4388-A547-15E3DF95B5F8}" type="presOf" srcId="{25DDE772-7CD5-4EAB-96A9-997A9C31750E}" destId="{5209845C-77D5-42BE-B57C-2B7743CCEF95}" srcOrd="0" destOrd="0" presId="urn:microsoft.com/office/officeart/2005/8/layout/hierarchy2"/>
    <dgm:cxn modelId="{DFA2E4A4-46D4-48F8-8977-808D00DA281A}" srcId="{52ACB385-D0F9-467E-865F-102826040AE9}" destId="{2BA21A2D-C10A-434F-865F-AC7D6C1CB170}" srcOrd="1" destOrd="0" parTransId="{4306EB62-6622-43BC-B58B-11B8A5897525}" sibTransId="{AD2B065B-CEF6-479F-946B-1C4616F520B2}"/>
    <dgm:cxn modelId="{8F108D53-3139-412A-BF6F-D35C5FCBF385}" type="presOf" srcId="{0665F2A9-C34A-4362-9DEA-7B9BF16872D7}" destId="{2A9603BA-3CF8-43DD-9F79-53BEA05DA3B3}" srcOrd="0" destOrd="0" presId="urn:microsoft.com/office/officeart/2005/8/layout/hierarchy2"/>
    <dgm:cxn modelId="{E96E6E97-5A45-48BF-9196-35DF65686B6E}" type="presOf" srcId="{C62256FC-7802-43CA-9E08-13673EF2C4D4}" destId="{16A18E47-15FF-42FB-9FA5-F5215247A67E}" srcOrd="0" destOrd="0" presId="urn:microsoft.com/office/officeart/2005/8/layout/hierarchy2"/>
    <dgm:cxn modelId="{43F169AE-514E-4C42-9F51-F8B7608D4EE0}" type="presOf" srcId="{18C5A4A3-51DB-4EA6-A952-2AC5F92180D5}" destId="{4A6F295F-0126-4FC2-9529-AF6FA9627B9D}" srcOrd="0" destOrd="0" presId="urn:microsoft.com/office/officeart/2005/8/layout/hierarchy2"/>
    <dgm:cxn modelId="{9D1FE00D-B65B-48F5-BB2C-48DA3972432D}" srcId="{2BA21A2D-C10A-434F-865F-AC7D6C1CB170}" destId="{B5E6C0C8-0CF3-4E70-A592-BC20E8CAF300}" srcOrd="1" destOrd="0" parTransId="{0665F2A9-C34A-4362-9DEA-7B9BF16872D7}" sibTransId="{75C1E6B6-B868-4B43-B1AF-816E454FF597}"/>
    <dgm:cxn modelId="{6E9564C2-9E94-4441-9659-8F39338E145F}" type="presOf" srcId="{52ACB385-D0F9-467E-865F-102826040AE9}" destId="{FE56EEC9-AEAC-4D21-9213-AD02B66234C7}" srcOrd="0" destOrd="0" presId="urn:microsoft.com/office/officeart/2005/8/layout/hierarchy2"/>
    <dgm:cxn modelId="{92D49B3B-FEDB-43CD-AADF-54204AEE3F11}" type="presOf" srcId="{6F920629-3753-4F40-90BD-61903DB96A26}" destId="{CFFA9F6A-F3CD-4C7E-9422-F838BACBF81F}" srcOrd="0" destOrd="0" presId="urn:microsoft.com/office/officeart/2005/8/layout/hierarchy2"/>
    <dgm:cxn modelId="{28D08A6C-D11E-4F18-AEAB-338707FBE227}" srcId="{6F920629-3753-4F40-90BD-61903DB96A26}" destId="{A0C92822-0A46-4816-8E22-D3F3EA0C9904}" srcOrd="0" destOrd="0" parTransId="{C62256FC-7802-43CA-9E08-13673EF2C4D4}" sibTransId="{77C467F1-283D-43DF-854E-CB41B8CA0D5B}"/>
    <dgm:cxn modelId="{FFDF31B8-C309-47C3-8E6F-F4C1012D2AFA}" type="presOf" srcId="{DBFAA5F5-E873-4FCE-A675-74949CE7A07C}" destId="{19EB83B7-B9C3-4BDB-9958-26D8EA9F7B6B}" srcOrd="0" destOrd="0" presId="urn:microsoft.com/office/officeart/2005/8/layout/hierarchy2"/>
    <dgm:cxn modelId="{2A2F207D-91A2-47C4-A0B2-11AEDCC0E303}" type="presParOf" srcId="{2576C4D7-CEC8-4AB8-BDF5-D367B97D1960}" destId="{08D72752-33D0-42BD-BCE7-056128A006EA}" srcOrd="0" destOrd="0" presId="urn:microsoft.com/office/officeart/2005/8/layout/hierarchy2"/>
    <dgm:cxn modelId="{84896836-F4BC-4C75-B854-A8E50E2B89E4}" type="presParOf" srcId="{08D72752-33D0-42BD-BCE7-056128A006EA}" destId="{FE56EEC9-AEAC-4D21-9213-AD02B66234C7}" srcOrd="0" destOrd="0" presId="urn:microsoft.com/office/officeart/2005/8/layout/hierarchy2"/>
    <dgm:cxn modelId="{2178F420-6F58-4C5F-94E3-FFF8A47402A4}" type="presParOf" srcId="{08D72752-33D0-42BD-BCE7-056128A006EA}" destId="{5E13348D-E30F-451A-B8A7-563361298B05}" srcOrd="1" destOrd="0" presId="urn:microsoft.com/office/officeart/2005/8/layout/hierarchy2"/>
    <dgm:cxn modelId="{892A4C2A-12AA-4F78-B9B7-9FDACD2F84D4}" type="presParOf" srcId="{5E13348D-E30F-451A-B8A7-563361298B05}" destId="{613CC66C-C74C-4B11-8934-3D7C3DD27C46}" srcOrd="0" destOrd="0" presId="urn:microsoft.com/office/officeart/2005/8/layout/hierarchy2"/>
    <dgm:cxn modelId="{0CF15073-5DA6-4A15-9063-B66E44476542}" type="presParOf" srcId="{613CC66C-C74C-4B11-8934-3D7C3DD27C46}" destId="{B4C71411-64CE-4D88-B472-E83E89672C1F}" srcOrd="0" destOrd="0" presId="urn:microsoft.com/office/officeart/2005/8/layout/hierarchy2"/>
    <dgm:cxn modelId="{399DE0F8-2378-42C8-B993-C8A9C851AD32}" type="presParOf" srcId="{5E13348D-E30F-451A-B8A7-563361298B05}" destId="{9C6EE1A2-5376-4797-A558-45B1616ECDFC}" srcOrd="1" destOrd="0" presId="urn:microsoft.com/office/officeart/2005/8/layout/hierarchy2"/>
    <dgm:cxn modelId="{C83DD5A5-E768-4C96-8BBA-389A2C4A5419}" type="presParOf" srcId="{9C6EE1A2-5376-4797-A558-45B1616ECDFC}" destId="{CFFA9F6A-F3CD-4C7E-9422-F838BACBF81F}" srcOrd="0" destOrd="0" presId="urn:microsoft.com/office/officeart/2005/8/layout/hierarchy2"/>
    <dgm:cxn modelId="{C98F6CBA-1ADB-456F-B5AE-03CF2500C846}" type="presParOf" srcId="{9C6EE1A2-5376-4797-A558-45B1616ECDFC}" destId="{DC6E9F87-E873-4FC4-A08E-D6EE90F9D4E4}" srcOrd="1" destOrd="0" presId="urn:microsoft.com/office/officeart/2005/8/layout/hierarchy2"/>
    <dgm:cxn modelId="{2A78368E-BE61-4FA9-AD85-2B12104E1444}" type="presParOf" srcId="{DC6E9F87-E873-4FC4-A08E-D6EE90F9D4E4}" destId="{16A18E47-15FF-42FB-9FA5-F5215247A67E}" srcOrd="0" destOrd="0" presId="urn:microsoft.com/office/officeart/2005/8/layout/hierarchy2"/>
    <dgm:cxn modelId="{A3FDFAF0-BA80-4418-B4FF-1206E75BB242}" type="presParOf" srcId="{16A18E47-15FF-42FB-9FA5-F5215247A67E}" destId="{D730722A-9704-4FBE-BDA2-D6EC9625D84A}" srcOrd="0" destOrd="0" presId="urn:microsoft.com/office/officeart/2005/8/layout/hierarchy2"/>
    <dgm:cxn modelId="{1D0F960C-2FE6-4F9A-9923-B0D5363E0674}" type="presParOf" srcId="{DC6E9F87-E873-4FC4-A08E-D6EE90F9D4E4}" destId="{A11EDA58-FD8D-4635-B912-7592CFC5E76F}" srcOrd="1" destOrd="0" presId="urn:microsoft.com/office/officeart/2005/8/layout/hierarchy2"/>
    <dgm:cxn modelId="{3207FFC6-D75C-4CE7-9670-2567E68AF6AE}" type="presParOf" srcId="{A11EDA58-FD8D-4635-B912-7592CFC5E76F}" destId="{8F0B082B-2230-458B-8D4B-AE3436AC3586}" srcOrd="0" destOrd="0" presId="urn:microsoft.com/office/officeart/2005/8/layout/hierarchy2"/>
    <dgm:cxn modelId="{F70B1044-92A9-4C10-9E2A-CDA3F705EDAB}" type="presParOf" srcId="{A11EDA58-FD8D-4635-B912-7592CFC5E76F}" destId="{4FE2A47A-3775-4F96-8C2B-91B77F8D0A90}" srcOrd="1" destOrd="0" presId="urn:microsoft.com/office/officeart/2005/8/layout/hierarchy2"/>
    <dgm:cxn modelId="{813A7421-AB4E-4463-9A6E-44BDFD9D7A5F}" type="presParOf" srcId="{DC6E9F87-E873-4FC4-A08E-D6EE90F9D4E4}" destId="{5209845C-77D5-42BE-B57C-2B7743CCEF95}" srcOrd="2" destOrd="0" presId="urn:microsoft.com/office/officeart/2005/8/layout/hierarchy2"/>
    <dgm:cxn modelId="{2E3BEBFA-19AC-4E0E-B3E2-435DF0C6FF88}" type="presParOf" srcId="{5209845C-77D5-42BE-B57C-2B7743CCEF95}" destId="{DABA63E1-95BB-42A2-90EE-D0D71977D1BE}" srcOrd="0" destOrd="0" presId="urn:microsoft.com/office/officeart/2005/8/layout/hierarchy2"/>
    <dgm:cxn modelId="{B74479AD-B33E-4A4A-9C79-91987AB77EBF}" type="presParOf" srcId="{DC6E9F87-E873-4FC4-A08E-D6EE90F9D4E4}" destId="{CF0DB818-5D54-4BAF-920D-4DEBEC403D84}" srcOrd="3" destOrd="0" presId="urn:microsoft.com/office/officeart/2005/8/layout/hierarchy2"/>
    <dgm:cxn modelId="{9D6667B6-7C4E-46F8-958D-733470DDC1BE}" type="presParOf" srcId="{CF0DB818-5D54-4BAF-920D-4DEBEC403D84}" destId="{014B6BFD-A5DF-4E83-A136-A5D8FD9B1059}" srcOrd="0" destOrd="0" presId="urn:microsoft.com/office/officeart/2005/8/layout/hierarchy2"/>
    <dgm:cxn modelId="{16172D44-1E2A-404C-98A8-AF59A6ADFBE6}" type="presParOf" srcId="{CF0DB818-5D54-4BAF-920D-4DEBEC403D84}" destId="{5CDB3893-BB35-4083-84E6-EACAAF6986E6}" srcOrd="1" destOrd="0" presId="urn:microsoft.com/office/officeart/2005/8/layout/hierarchy2"/>
    <dgm:cxn modelId="{D8C26BF3-3BDE-4089-9BEF-0058B476A762}" type="presParOf" srcId="{5E13348D-E30F-451A-B8A7-563361298B05}" destId="{B20B19FB-BB57-48BF-A355-B0A5530A4434}" srcOrd="2" destOrd="0" presId="urn:microsoft.com/office/officeart/2005/8/layout/hierarchy2"/>
    <dgm:cxn modelId="{89095D62-78FE-474E-9E07-706D5227B522}" type="presParOf" srcId="{B20B19FB-BB57-48BF-A355-B0A5530A4434}" destId="{9A1D053E-02AF-4BAE-A500-51ADD8D9A309}" srcOrd="0" destOrd="0" presId="urn:microsoft.com/office/officeart/2005/8/layout/hierarchy2"/>
    <dgm:cxn modelId="{DF7E1825-2BD1-419A-9893-3E8A9A964BA5}" type="presParOf" srcId="{5E13348D-E30F-451A-B8A7-563361298B05}" destId="{78811A55-F0F0-4D66-8652-B85145BA94C3}" srcOrd="3" destOrd="0" presId="urn:microsoft.com/office/officeart/2005/8/layout/hierarchy2"/>
    <dgm:cxn modelId="{310609D8-5C74-446A-9FB8-1E8A942AE955}" type="presParOf" srcId="{78811A55-F0F0-4D66-8652-B85145BA94C3}" destId="{0C5BE064-7908-4A94-896F-88AD0EC0A86C}" srcOrd="0" destOrd="0" presId="urn:microsoft.com/office/officeart/2005/8/layout/hierarchy2"/>
    <dgm:cxn modelId="{3B8198F4-605A-406E-B215-FF2343534104}" type="presParOf" srcId="{78811A55-F0F0-4D66-8652-B85145BA94C3}" destId="{A1C12F6B-D46A-4410-AAD6-883528028E58}" srcOrd="1" destOrd="0" presId="urn:microsoft.com/office/officeart/2005/8/layout/hierarchy2"/>
    <dgm:cxn modelId="{C26C361C-70F5-4E5D-B03D-2D6D1B997F7C}" type="presParOf" srcId="{A1C12F6B-D46A-4410-AAD6-883528028E58}" destId="{4A6F295F-0126-4FC2-9529-AF6FA9627B9D}" srcOrd="0" destOrd="0" presId="urn:microsoft.com/office/officeart/2005/8/layout/hierarchy2"/>
    <dgm:cxn modelId="{AC9D927B-9E59-4026-8EC7-38B77BAD4FE7}" type="presParOf" srcId="{4A6F295F-0126-4FC2-9529-AF6FA9627B9D}" destId="{0DF43CF8-E5FB-4270-B567-82E2D55F3362}" srcOrd="0" destOrd="0" presId="urn:microsoft.com/office/officeart/2005/8/layout/hierarchy2"/>
    <dgm:cxn modelId="{153568D7-2722-4B4F-9872-881249132387}" type="presParOf" srcId="{A1C12F6B-D46A-4410-AAD6-883528028E58}" destId="{12B2EB66-99DF-4FF1-B3D2-C6E985E70968}" srcOrd="1" destOrd="0" presId="urn:microsoft.com/office/officeart/2005/8/layout/hierarchy2"/>
    <dgm:cxn modelId="{28671567-C441-4B7C-8BED-5B9592145C4E}" type="presParOf" srcId="{12B2EB66-99DF-4FF1-B3D2-C6E985E70968}" destId="{19EB83B7-B9C3-4BDB-9958-26D8EA9F7B6B}" srcOrd="0" destOrd="0" presId="urn:microsoft.com/office/officeart/2005/8/layout/hierarchy2"/>
    <dgm:cxn modelId="{B24F6390-E300-4DC1-8A1D-F9899DABD002}" type="presParOf" srcId="{12B2EB66-99DF-4FF1-B3D2-C6E985E70968}" destId="{FB8DC958-9AB5-4506-815B-C9EB154E2373}" srcOrd="1" destOrd="0" presId="urn:microsoft.com/office/officeart/2005/8/layout/hierarchy2"/>
    <dgm:cxn modelId="{4E5775F8-24AA-4D68-B83F-A0C8CF7899B1}" type="presParOf" srcId="{A1C12F6B-D46A-4410-AAD6-883528028E58}" destId="{2A9603BA-3CF8-43DD-9F79-53BEA05DA3B3}" srcOrd="2" destOrd="0" presId="urn:microsoft.com/office/officeart/2005/8/layout/hierarchy2"/>
    <dgm:cxn modelId="{B4A9173D-D459-4955-8CE3-DCBB6278EB3D}" type="presParOf" srcId="{2A9603BA-3CF8-43DD-9F79-53BEA05DA3B3}" destId="{B1B4C506-7F4C-4F01-B9F6-21FD40C39802}" srcOrd="0" destOrd="0" presId="urn:microsoft.com/office/officeart/2005/8/layout/hierarchy2"/>
    <dgm:cxn modelId="{1AB2C7AC-85F0-4461-9371-5F909A3BE09C}" type="presParOf" srcId="{A1C12F6B-D46A-4410-AAD6-883528028E58}" destId="{CEE50DAD-A86D-4ABF-8181-DB4484D23CC6}" srcOrd="3" destOrd="0" presId="urn:microsoft.com/office/officeart/2005/8/layout/hierarchy2"/>
    <dgm:cxn modelId="{ACDF0366-743F-4A25-8931-39B56C24E0F9}" type="presParOf" srcId="{CEE50DAD-A86D-4ABF-8181-DB4484D23CC6}" destId="{2ECC4CB8-9994-42C2-8CFD-39CF50DAEF46}" srcOrd="0" destOrd="0" presId="urn:microsoft.com/office/officeart/2005/8/layout/hierarchy2"/>
    <dgm:cxn modelId="{198519C6-153A-48C4-A831-42D30BEDB279}" type="presParOf" srcId="{CEE50DAD-A86D-4ABF-8181-DB4484D23CC6}" destId="{2A8B9638-8DE1-46A5-B3C5-C81CA0BCC5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F5302B-2EE7-46BC-BDCC-5121D58AD4F9}" type="datetimeFigureOut">
              <a:rPr lang="fr-FR"/>
              <a:pPr>
                <a:defRPr/>
              </a:pPr>
              <a:t>09/12/2010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EA97AB-AFBC-4E1B-82C0-F76836EB4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6C5A3-FD13-4C1C-A65D-138AC346E746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C1C20-8BAD-4003-8991-F00250E6FF06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376F9-B8C4-4417-BC74-8D9471353DD1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7651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6EEFF-3676-4B10-9001-88431FB8425F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6E111-B683-4920-B742-FC45ACEB4169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C21CF-6EFE-40CA-8CA7-AA6218B1090F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2983B0-4BF7-42F1-9056-02E8DA6634FF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CAC4A-2C45-454A-8922-17C9EC9578F4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AF5EE-2B35-4BF2-A21F-707F5BD68DFE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b="1" smtClean="0">
              <a:cs typeface="Arial" charset="0"/>
            </a:endParaRPr>
          </a:p>
          <a:p>
            <a:pPr eaLnBrk="1" hangingPunct="1"/>
            <a:endParaRPr lang="it-IT" b="1" smtClean="0">
              <a:cs typeface="Arial" charset="0"/>
            </a:endParaRPr>
          </a:p>
          <a:p>
            <a:pPr eaLnBrk="1" hangingPunct="1"/>
            <a:endParaRPr lang="it-IT" b="1" smtClean="0">
              <a:cs typeface="Arial" charset="0"/>
            </a:endParaRPr>
          </a:p>
          <a:p>
            <a:pPr eaLnBrk="1" hangingPunct="1"/>
            <a:endParaRPr lang="fr-FR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499E0-0CC1-4734-B7C0-C8DF25D9EDC9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B1C029-EDB4-4202-9BDE-DFFE1015D633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28779F-4637-445B-BECB-E107BF0376DF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E150B9-0A9B-4515-8EED-6B29E172B792}" type="slidenum">
              <a:rPr lang="fr-FR" smtClean="0"/>
              <a:pPr/>
              <a:t>20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3CF8C1-D455-4E47-AD3F-29A4802E4C64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52CBF7-869A-47AB-9127-808C1D91D951}" type="slidenum">
              <a:rPr lang="fr-FR" smtClean="0"/>
              <a:pPr/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A96AF0-5735-48B4-8323-279B0BB526FB}" type="slidenum">
              <a:rPr lang="fr-FR" smtClean="0"/>
              <a:pPr/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75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4DCDFF-A25B-481F-8739-9A39EB0AFC67}" type="slidenum">
              <a:rPr lang="fr-FR" smtClean="0"/>
              <a:pPr/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696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3C609-8C8F-4882-B3B3-A000D8C16C2E}" type="slidenum">
              <a:rPr lang="fr-FR" smtClean="0"/>
              <a:pPr/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716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CE85B-6901-4E9E-88DE-BE27C25D9083}" type="slidenum">
              <a:rPr lang="fr-FR" smtClean="0"/>
              <a:pPr/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73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1271A-6BBD-45DE-A66A-4ABECACC1143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757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EF6C9-11BB-4543-95D3-94A6105C25F2}" type="slidenum">
              <a:rPr lang="fr-FR" smtClean="0"/>
              <a:pPr/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1976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1E60D-E6CC-4B8B-8179-C9CABF6F4A02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61FE1-7D9F-49A3-9235-A56C2235EC8E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996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5D09F6-686A-4F2B-9BD5-3DD6F27C5862}" type="slidenum">
              <a:rPr lang="fr-FR" smtClean="0"/>
              <a:pPr/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17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EA1E22-706B-4532-A1A2-C33860949F0E}" type="slidenum">
              <a:rPr lang="fr-FR" smtClean="0"/>
              <a:pPr/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37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C8DD05-51E3-4711-BFB4-49B2888F5558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58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E67988-9F2A-47A6-A5B1-1B619643576F}" type="slidenum">
              <a:rPr lang="fr-FR" smtClean="0"/>
              <a:pPr/>
              <a:t>33</a:t>
            </a:fld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78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66C13-E7C2-4AC6-A942-F12FDDA90024}" type="slidenum">
              <a:rPr lang="fr-FR" smtClean="0"/>
              <a:pPr/>
              <a:t>34</a:t>
            </a:fld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99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98005A-2BAA-4DEB-AD6B-B9DDDA1AA635}" type="slidenum">
              <a:rPr lang="fr-FR" smtClean="0"/>
              <a:pPr/>
              <a:t>35</a:t>
            </a:fld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119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DACC1-854A-424A-815A-B66B8C40FBDB}" type="slidenum">
              <a:rPr lang="fr-FR" smtClean="0"/>
              <a:pPr/>
              <a:t>36</a:t>
            </a:fld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140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B9C7EE-F644-45BD-8389-8F790C400645}" type="slidenum">
              <a:rPr lang="fr-FR" smtClean="0"/>
              <a:pPr/>
              <a:t>37</a:t>
            </a:fld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160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3F862-E779-4A6E-BC07-4ED3B72028AF}" type="slidenum">
              <a:rPr lang="fr-FR" smtClean="0"/>
              <a:pPr/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181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BA0462-79A3-44A6-AC58-C10E02EF6893}" type="slidenum">
              <a:rPr lang="fr-FR" smtClean="0"/>
              <a:pPr/>
              <a:t>39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ACDA9E-4A29-4C8C-978D-8B53ACB77EF6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01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44718F-983A-41FE-ACBC-13FBD856E9FA}" type="slidenum">
              <a:rPr lang="fr-FR" smtClean="0"/>
              <a:pPr/>
              <a:t>40</a:t>
            </a:fld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22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930864-16E7-4343-A5B0-970B1564D025}" type="slidenum">
              <a:rPr lang="fr-FR" smtClean="0"/>
              <a:pPr/>
              <a:t>41</a:t>
            </a:fld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42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B1ED-6661-4014-96F5-32282FA0E525}" type="slidenum">
              <a:rPr lang="fr-FR" smtClean="0"/>
              <a:pPr/>
              <a:t>42</a:t>
            </a:fld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63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DC983-83F8-4A3D-B56F-6C27FD75B566}" type="slidenum">
              <a:rPr lang="fr-FR" smtClean="0"/>
              <a:pPr/>
              <a:t>43</a:t>
            </a:fld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83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C75DA-28AC-4217-9B8D-515DD7B9659C}" type="slidenum">
              <a:rPr lang="fr-FR" smtClean="0"/>
              <a:pPr/>
              <a:t>44</a:t>
            </a:fld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/>
          </a:p>
        </p:txBody>
      </p:sp>
      <p:sp>
        <p:nvSpPr>
          <p:cNvPr id="2304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B82AF-C250-4A52-939D-2189F7A0B6CE}" type="slidenum">
              <a:rPr lang="fr-FR" smtClean="0"/>
              <a:pPr/>
              <a:t>45</a:t>
            </a:fld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324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7880F-05A4-45BB-B813-D9CD5F207391}" type="slidenum">
              <a:rPr lang="fr-FR" smtClean="0"/>
              <a:pPr/>
              <a:t>46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6675E-704B-4857-A34F-EB9F66A132DC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25071-6C67-4973-925E-7FC0A5DEE4DD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8622EA-C588-4F36-B8EB-18128DE5028E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6258D-4B8B-4CDC-B478-65C282AD9786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ED7CAB-B49F-4EB0-83F6-F76FFDEDBD95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ENNOX_gabarit_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8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F012-DF59-4515-8CE1-1A8DBD0EA96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4E08-F8A0-4D35-8D5C-B298555D834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0969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FB01-4291-49F0-BDAB-C3D153B14F1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7020-9FAA-44F4-A393-33AB47FD75D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5DA4-9B08-4032-8CC1-499D46682EE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CF2-B124-4E7E-A13B-BFB8E4D291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ENNOX_gabarit_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1963" y="3273425"/>
            <a:ext cx="8072437" cy="1470025"/>
          </a:xfrm>
        </p:spPr>
        <p:txBody>
          <a:bodyPr/>
          <a:lstStyle>
            <a:lvl1pPr algn="ctr">
              <a:defRPr lang="en-US" sz="3600" b="0" kern="1200" dirty="0">
                <a:solidFill>
                  <a:srgbClr val="CC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1963" y="5029200"/>
            <a:ext cx="8220075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0BE2-2121-47DD-ACBA-33D32D0364C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4838" cy="475456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F157-17D4-41AC-8EB6-9ED69A97FA8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4CDA-46D2-4132-9127-306B594F54A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2B04-B01F-4662-9758-A79FA613761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bIns="91440" anchor="b"/>
          <a:lstStyle>
            <a:lvl1pPr marL="0" indent="0" algn="l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bIns="91440" anchor="b"/>
          <a:lstStyle>
            <a:lvl1pPr marL="0" indent="0" algn="l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62D9-C9DA-42AA-900F-EC9936520F8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8683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F95A-F508-45D8-8481-2C3CDF1ECF6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6FDB-5528-4094-86CC-909DEB9D3E8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05D9-6EBA-4BB1-A8C2-D1F51C168A2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LENNOX_gabarit_PPT.jpg"/>
          <p:cNvPicPr>
            <a:picLocks noChangeAspect="1"/>
          </p:cNvPicPr>
          <p:nvPr/>
        </p:nvPicPr>
        <p:blipFill>
          <a:blip r:embed="rId16"/>
          <a:srcRect t="95834"/>
          <a:stretch>
            <a:fillRect/>
          </a:stretch>
        </p:blipFill>
        <p:spPr bwMode="auto">
          <a:xfrm>
            <a:off x="0" y="657225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48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483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43688"/>
            <a:ext cx="755650" cy="21431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DACDCB-C63B-4EEA-A41D-3F3794B31DF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30" name="Picture 2" descr="S:\Documentation\IMAGES\05_lennox_logo_tag_clr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08888" y="71438"/>
            <a:ext cx="1463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Arial Narrow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80000"/>
        <a:buFont typeface="Wingdings" pitchFamily="2" charset="2"/>
        <a:buChar char="n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A600"/>
        </a:buClr>
        <a:buSzPct val="11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hyperlink" Target="http://www.google.fr/imgres?imgurl=http://www.worldclean.com.tw/images/CE-Logo.jpg&amp;imgrefurl=http://www.worldclean.com.tw/&amp;usg=__eGS9-gEBbBImKYZW_fuc_ABYr_Y=&amp;h=709&amp;w=945&amp;sz=56&amp;hl=fr&amp;start=9&amp;itbs=1&amp;tbnid=8YowgYuuDbRGEM:&amp;tbnh=111&amp;tbnw=148&amp;prev=/images?q=ce+certification&amp;hl=fr&amp;gbv=2&amp;tbs=isch: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6" Type="http://schemas.openxmlformats.org/officeDocument/2006/relationships/image" Target="../media/image89.jpeg"/><Relationship Id="rId5" Type="http://schemas.openxmlformats.org/officeDocument/2006/relationships/hyperlink" Target="http://www.google.fr/imgres?imgurl=http://www.troxfrance.com/xpool/images/company/press/0207_logo_eurovent_gr.jpg&amp;imgrefurl=http://www.troxfrance.com/fr/company/press/pressarchive/0507_filters_eurovent/index.html&amp;usg=__SIxGqlzLqMVq4rBCHjmavnVWz1k=&amp;h=242&amp;w=250&amp;sz=16&amp;hl=fr&amp;start=1&amp;itbs=1&amp;tbnid=dRqHSHaoo3kmgM:&amp;tbnh=107&amp;tbnw=111&amp;prev=/images?q=logo+eurovent&amp;hl=fr&amp;gbv=2&amp;tbs=isch:1" TargetMode="Externa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6" Type="http://schemas.openxmlformats.org/officeDocument/2006/relationships/image" Target="../media/image95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.xml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Ecolean_E 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202238"/>
            <a:ext cx="1447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Baltic_red bel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284788"/>
            <a:ext cx="189706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FLEXY I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876800"/>
            <a:ext cx="2514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ompactair_R410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5029200"/>
            <a:ext cx="1203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0650" y="5373688"/>
            <a:ext cx="1152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1000125" y="2643188"/>
            <a:ext cx="742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/>
              <a:t>2010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24750" cy="7143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Configurations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" y="1484313"/>
            <a:ext cx="9036050" cy="468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		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 version</a:t>
            </a:r>
          </a:p>
          <a:p>
            <a:pPr eaLnBrk="0" hangingPunct="0"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		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Infrared remote control version </a:t>
            </a:r>
          </a:p>
          <a:p>
            <a:pPr eaLnBrk="0" hangingPunct="0"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EH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		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 heater version</a:t>
            </a:r>
          </a:p>
          <a:p>
            <a:pPr eaLnBrk="0" hangingPunct="0"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IR-EH		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Infrared remote control and 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electric heater version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		</a:t>
            </a:r>
            <a:r>
              <a:rPr lang="en-GB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fan version </a:t>
            </a:r>
          </a:p>
          <a:p>
            <a:pPr eaLnBrk="0" hangingPunct="0"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EC-EL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	</a:t>
            </a:r>
            <a:r>
              <a:rPr lang="en-GB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fan version 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with fitted electronic board for </a:t>
            </a:r>
            <a:r>
              <a:rPr lang="en-GB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fan</a:t>
            </a:r>
          </a:p>
          <a:p>
            <a:pPr eaLnBrk="0" hangingPunct="0">
              <a:defRPr/>
            </a:pPr>
            <a:endParaRPr lang="en-GB" b="1" dirty="0">
              <a:cs typeface="Arial" charset="0"/>
            </a:endParaRPr>
          </a:p>
          <a:p>
            <a:pPr eaLnBrk="0" hangingPunct="0">
              <a:defRPr/>
            </a:pPr>
            <a:endParaRPr lang="en-GB" b="1" dirty="0">
              <a:cs typeface="Arial" charset="0"/>
            </a:endParaRPr>
          </a:p>
          <a:p>
            <a:pPr eaLnBrk="0" hangingPunct="0">
              <a:defRPr/>
            </a:pPr>
            <a:r>
              <a:rPr lang="en-GB" b="1" dirty="0">
                <a:cs typeface="Arial" charset="0"/>
              </a:rPr>
              <a:t> </a:t>
            </a:r>
          </a:p>
          <a:p>
            <a:pPr eaLnBrk="0" hangingPunct="0">
              <a:defRPr/>
            </a:pPr>
            <a:endParaRPr lang="en-GB" b="1" dirty="0">
              <a:cs typeface="Arial" charset="0"/>
            </a:endParaRPr>
          </a:p>
          <a:p>
            <a:pPr eaLnBrk="0" hangingPunct="0">
              <a:defRPr/>
            </a:pPr>
            <a:r>
              <a:rPr lang="en-GB" b="1" dirty="0">
                <a:cs typeface="Arial" charset="0"/>
              </a:rPr>
              <a:t>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2700338" y="908050"/>
            <a:ext cx="2592387" cy="358775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524750" cy="7143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Configurations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3059113" y="1052513"/>
            <a:ext cx="2592387" cy="358775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93888"/>
            <a:ext cx="88201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ST</a:t>
            </a:r>
            <a:r>
              <a:rPr lang="en-GB" sz="2800" dirty="0">
                <a:ea typeface="+mj-ea"/>
                <a:cs typeface="Arial" charset="0"/>
              </a:rPr>
              <a:t> Standard version 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 or 4 pipe), AC motor, terminal board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to be connected with a stand alone remote control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			CWC2</a:t>
            </a:r>
            <a:r>
              <a:rPr lang="en-GB" sz="1400" b="1" dirty="0">
                <a:ea typeface="+mj-ea"/>
                <a:cs typeface="Arial" charset="0"/>
              </a:rPr>
              <a:t>ST</a:t>
            </a:r>
            <a:r>
              <a:rPr lang="en-GB" sz="1400" dirty="0">
                <a:ea typeface="+mj-ea"/>
                <a:cs typeface="Arial" charset="0"/>
              </a:rPr>
              <a:t>020/120/220/320/420/520/620			  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4 pipes			CWC4</a:t>
            </a:r>
            <a:r>
              <a:rPr lang="en-GB" sz="1400" b="1" dirty="0">
                <a:ea typeface="+mj-ea"/>
                <a:cs typeface="Arial" charset="0"/>
              </a:rPr>
              <a:t>ST</a:t>
            </a:r>
            <a:r>
              <a:rPr lang="en-GB" sz="1400" dirty="0">
                <a:ea typeface="+mj-ea"/>
                <a:cs typeface="Arial" charset="0"/>
              </a:rPr>
              <a:t>040/140/240/260/340/360/440/540/560/640/660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cxnSp>
        <p:nvCxnSpPr>
          <p:cNvPr id="8" name="Connecteur en angle 7"/>
          <p:cNvCxnSpPr/>
          <p:nvPr/>
        </p:nvCxnSpPr>
        <p:spPr>
          <a:xfrm>
            <a:off x="3924300" y="4941888"/>
            <a:ext cx="3095625" cy="1223962"/>
          </a:xfrm>
          <a:prstGeom prst="bentConnector3">
            <a:avLst>
              <a:gd name="adj1" fmla="val 79899"/>
            </a:avLst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805488"/>
            <a:ext cx="576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5445125"/>
            <a:ext cx="720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933825"/>
            <a:ext cx="19224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3933825"/>
            <a:ext cx="193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149725"/>
            <a:ext cx="151288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IR</a:t>
            </a:r>
            <a:r>
              <a:rPr lang="en-GB" sz="2800" dirty="0">
                <a:ea typeface="+mj-ea"/>
                <a:cs typeface="Arial" charset="0"/>
              </a:rPr>
              <a:t> infrared remote control version 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 or 4 pipe), AC motor, on board IR card 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Infrared remote control (and receiver) 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 			CWC2</a:t>
            </a:r>
            <a:r>
              <a:rPr lang="en-GB" sz="1400" b="1" dirty="0">
                <a:ea typeface="+mj-ea"/>
                <a:cs typeface="Arial" charset="0"/>
              </a:rPr>
              <a:t>IR0</a:t>
            </a:r>
            <a:r>
              <a:rPr lang="en-GB" sz="1400" dirty="0">
                <a:ea typeface="+mj-ea"/>
                <a:cs typeface="Arial" charset="0"/>
              </a:rPr>
              <a:t>20/120/220/320/420/520/620			  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4 pipes			CWC4</a:t>
            </a:r>
            <a:r>
              <a:rPr lang="en-GB" sz="1400" b="1" dirty="0">
                <a:ea typeface="+mj-ea"/>
                <a:cs typeface="Arial" charset="0"/>
              </a:rPr>
              <a:t>IR</a:t>
            </a:r>
            <a:r>
              <a:rPr lang="en-GB" sz="1400" dirty="0">
                <a:ea typeface="+mj-ea"/>
                <a:cs typeface="Arial" charset="0"/>
              </a:rPr>
              <a:t>040/140/240/260/340/360/440/540/560/640/660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292600"/>
            <a:ext cx="2736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5" name="Groupe 19"/>
          <p:cNvGrpSpPr>
            <a:grpSpLocks/>
          </p:cNvGrpSpPr>
          <p:nvPr/>
        </p:nvGrpSpPr>
        <p:grpSpPr bwMode="auto">
          <a:xfrm>
            <a:off x="2627313" y="4221163"/>
            <a:ext cx="2232025" cy="1728787"/>
            <a:chOff x="5387252" y="1598613"/>
            <a:chExt cx="1344988" cy="1216909"/>
          </a:xfrm>
        </p:grpSpPr>
        <p:pic>
          <p:nvPicPr>
            <p:cNvPr id="4403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71517">
              <a:off x="5387252" y="1598613"/>
              <a:ext cx="611378" cy="121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Ellipse 16"/>
            <p:cNvSpPr/>
            <p:nvPr/>
          </p:nvSpPr>
          <p:spPr>
            <a:xfrm>
              <a:off x="6084617" y="1628784"/>
              <a:ext cx="647623" cy="575490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652232" y="1772936"/>
              <a:ext cx="432386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644900"/>
            <a:ext cx="17589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762000"/>
          </a:xfrm>
        </p:spPr>
        <p:txBody>
          <a:bodyPr/>
          <a:lstStyle/>
          <a:p>
            <a:r>
              <a:rPr lang="it-IT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Infrared remote control </a:t>
            </a: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4608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341438"/>
            <a:ext cx="6624638" cy="5111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temperature set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fan speed switch or automatic speed selection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24 hours on/off program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on/off cooling or heating valve control for 2 or 4 pipe systems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control possibility: valves only or valves+fan   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4 pipe systems automatic control with neutral zone </a:t>
            </a:r>
          </a:p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Arial" charset="0"/>
                <a:cs typeface="Arial" charset="0"/>
              </a:rPr>
              <a:t>minimum water temperature function (2 pipe) to stop the fan when hot water is lower than 38°C (heating mode)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3857625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125538"/>
            <a:ext cx="15732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3573463"/>
            <a:ext cx="1800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4581525"/>
            <a:ext cx="10715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3888" y="4508500"/>
            <a:ext cx="7715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EH</a:t>
            </a:r>
            <a:r>
              <a:rPr lang="en-GB" sz="2800" dirty="0">
                <a:ea typeface="+mj-ea"/>
                <a:cs typeface="Arial" charset="0"/>
              </a:rPr>
              <a:t> electric heater version 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 pipe) with electric heater, AC motor, terminal board to be connected with stand alone remote control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			CWC2</a:t>
            </a:r>
            <a:r>
              <a:rPr lang="en-GB" sz="1400" b="1" dirty="0">
                <a:ea typeface="+mj-ea"/>
                <a:cs typeface="Arial" charset="0"/>
              </a:rPr>
              <a:t>EH</a:t>
            </a:r>
            <a:r>
              <a:rPr lang="en-GB" sz="1400" dirty="0">
                <a:ea typeface="+mj-ea"/>
                <a:cs typeface="Arial" charset="0"/>
              </a:rPr>
              <a:t>120/220/320/420/520/620			   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cxnSp>
        <p:nvCxnSpPr>
          <p:cNvPr id="8" name="Connecteur en angle 7"/>
          <p:cNvCxnSpPr/>
          <p:nvPr/>
        </p:nvCxnSpPr>
        <p:spPr>
          <a:xfrm>
            <a:off x="3924300" y="4941888"/>
            <a:ext cx="3095625" cy="1223962"/>
          </a:xfrm>
          <a:prstGeom prst="bentConnector3">
            <a:avLst>
              <a:gd name="adj1" fmla="val 79899"/>
            </a:avLst>
          </a:prstGeom>
          <a:ln w="222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805488"/>
            <a:ext cx="576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445125"/>
            <a:ext cx="720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3500438"/>
            <a:ext cx="2232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149725"/>
            <a:ext cx="151288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5516563"/>
            <a:ext cx="8188325" cy="912812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188913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Electric heater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Electric heater is hermitically sealed, fitted inside the water coil.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Safety thermostat is standard supplied.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The electric heater can be used as: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en-GB" sz="2400" dirty="0">
                <a:ea typeface="+mj-ea"/>
                <a:cs typeface="Arial" charset="0"/>
              </a:rPr>
              <a:t> heating element alone (only electric heater)</a:t>
            </a:r>
          </a:p>
          <a:p>
            <a:pPr eaLnBrk="0" hangingPunct="0">
              <a:buFontTx/>
              <a:buChar char="-"/>
              <a:defRPr/>
            </a:pPr>
            <a:r>
              <a:rPr lang="en-GB" sz="2400" dirty="0">
                <a:ea typeface="+mj-ea"/>
                <a:cs typeface="Arial" charset="0"/>
              </a:rPr>
              <a:t> heating element as integration (water coil + electric heater)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  with remote control RDF300.02 &amp; LXRCC20</a:t>
            </a: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8313" y="5229225"/>
            <a:ext cx="7991475" cy="2873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Model 			          CWC120         CWC220-320	           CWC420-520-620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844675"/>
            <a:ext cx="2016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IR-EH</a:t>
            </a:r>
            <a:r>
              <a:rPr lang="en-GB" sz="2800" dirty="0">
                <a:ea typeface="+mj-ea"/>
                <a:cs typeface="Arial" charset="0"/>
              </a:rPr>
              <a:t> Infrared remote control </a:t>
            </a:r>
          </a:p>
          <a:p>
            <a:pPr eaLnBrk="0" hangingPunct="0">
              <a:defRPr/>
            </a:pPr>
            <a:r>
              <a:rPr lang="en-GB" sz="2800" dirty="0">
                <a:ea typeface="+mj-ea"/>
                <a:cs typeface="Arial" charset="0"/>
              </a:rPr>
              <a:t>           and electric heater version 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(2P) with electric heater, AC motor, on board IR card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Infrared remote control (and receiver)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			CWC2</a:t>
            </a:r>
            <a:r>
              <a:rPr lang="en-GB" sz="1400" b="1" dirty="0">
                <a:ea typeface="+mj-ea"/>
                <a:cs typeface="Arial" charset="0"/>
              </a:rPr>
              <a:t>IREH</a:t>
            </a:r>
            <a:r>
              <a:rPr lang="en-GB" sz="1400" dirty="0">
                <a:ea typeface="+mj-ea"/>
                <a:cs typeface="Arial" charset="0"/>
              </a:rPr>
              <a:t>120/220/320/420/520/620			   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				</a:t>
            </a: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				     </a:t>
            </a:r>
            <a:r>
              <a:rPr lang="en-GB" sz="2000" b="1" i="1" dirty="0">
                <a:solidFill>
                  <a:srgbClr val="C00000"/>
                </a:solidFill>
                <a:cs typeface="Arial" charset="0"/>
              </a:rPr>
              <a:t>Warning!</a:t>
            </a:r>
          </a:p>
          <a:p>
            <a:pPr eaLnBrk="0" hangingPunct="0">
              <a:defRPr/>
            </a:pPr>
            <a:r>
              <a:rPr lang="en-GB" sz="2000" b="1" i="1" dirty="0">
                <a:solidFill>
                  <a:srgbClr val="C00000"/>
                </a:solidFill>
                <a:cs typeface="Arial" charset="0"/>
              </a:rPr>
              <a:t>				 	     Electric heater can’t be used as					     integration!!!!	</a:t>
            </a:r>
            <a:endParaRPr lang="en-GB" sz="2000" b="1" i="1" dirty="0">
              <a:solidFill>
                <a:srgbClr val="C00000"/>
              </a:solidFill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pic>
        <p:nvPicPr>
          <p:cNvPr id="5222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644900"/>
            <a:ext cx="23447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7" name="Groupe 9"/>
          <p:cNvGrpSpPr>
            <a:grpSpLocks/>
          </p:cNvGrpSpPr>
          <p:nvPr/>
        </p:nvGrpSpPr>
        <p:grpSpPr bwMode="auto">
          <a:xfrm>
            <a:off x="5651500" y="3644900"/>
            <a:ext cx="1344613" cy="1216025"/>
            <a:chOff x="5387252" y="1598613"/>
            <a:chExt cx="1344988" cy="1216909"/>
          </a:xfrm>
        </p:grpSpPr>
        <p:pic>
          <p:nvPicPr>
            <p:cNvPr id="5223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71517">
              <a:off x="5387252" y="1598613"/>
              <a:ext cx="611378" cy="121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Ellipse 11"/>
            <p:cNvSpPr/>
            <p:nvPr/>
          </p:nvSpPr>
          <p:spPr>
            <a:xfrm>
              <a:off x="6084359" y="1628798"/>
              <a:ext cx="647881" cy="576681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5652439" y="1773365"/>
              <a:ext cx="431920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3500438"/>
            <a:ext cx="22209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076700"/>
            <a:ext cx="13731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èche droite 16"/>
          <p:cNvSpPr/>
          <p:nvPr/>
        </p:nvSpPr>
        <p:spPr>
          <a:xfrm>
            <a:off x="4356100" y="5300663"/>
            <a:ext cx="647700" cy="50482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EC</a:t>
            </a:r>
            <a:r>
              <a:rPr lang="en-GB" sz="2800" dirty="0">
                <a:ea typeface="+mj-ea"/>
                <a:cs typeface="Arial" charset="0"/>
              </a:rPr>
              <a:t> fan version 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 or 4 pipe), EC motor </a:t>
            </a:r>
            <a:r>
              <a:rPr lang="it-IT" sz="2400" dirty="0">
                <a:cs typeface="Arial" charset="0"/>
              </a:rPr>
              <a:t>and inverter </a:t>
            </a:r>
            <a:r>
              <a:rPr lang="it-IT" sz="2400" dirty="0" err="1">
                <a:cs typeface="Arial" charset="0"/>
              </a:rPr>
              <a:t>control</a:t>
            </a:r>
            <a:r>
              <a:rPr lang="it-IT" sz="2400" dirty="0">
                <a:cs typeface="Arial" charset="0"/>
              </a:rPr>
              <a:t>. </a:t>
            </a:r>
            <a:r>
              <a:rPr lang="it-IT" sz="2400" dirty="0" err="1">
                <a:cs typeface="Arial" charset="0"/>
              </a:rPr>
              <a:t>It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has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to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be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driven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by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an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external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control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supplied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by</a:t>
            </a:r>
            <a:r>
              <a:rPr lang="it-IT" sz="2400" dirty="0">
                <a:cs typeface="Arial" charset="0"/>
              </a:rPr>
              <a:t> a </a:t>
            </a:r>
            <a:r>
              <a:rPr lang="it-IT" sz="2400" dirty="0" err="1">
                <a:cs typeface="Arial" charset="0"/>
              </a:rPr>
              <a:t>third</a:t>
            </a:r>
            <a:r>
              <a:rPr lang="it-IT" sz="2400" dirty="0">
                <a:cs typeface="Arial" charset="0"/>
              </a:rPr>
              <a:t> party.</a:t>
            </a:r>
            <a:endParaRPr lang="en-GB" sz="24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possibility.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 e.g.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			CWC2</a:t>
            </a:r>
            <a:r>
              <a:rPr lang="en-GB" sz="1400" b="1" dirty="0">
                <a:ea typeface="+mj-ea"/>
                <a:cs typeface="Arial" charset="0"/>
              </a:rPr>
              <a:t>EC</a:t>
            </a:r>
            <a:r>
              <a:rPr lang="en-GB" sz="1400" dirty="0">
                <a:ea typeface="+mj-ea"/>
                <a:cs typeface="Arial" charset="0"/>
              </a:rPr>
              <a:t>120/220/320/420/520			  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4 pipe			CWC4</a:t>
            </a:r>
            <a:r>
              <a:rPr lang="en-GB" sz="1400" b="1" dirty="0">
                <a:ea typeface="+mj-ea"/>
                <a:cs typeface="Arial" charset="0"/>
              </a:rPr>
              <a:t>EC</a:t>
            </a:r>
            <a:r>
              <a:rPr lang="en-GB" sz="1400" dirty="0">
                <a:ea typeface="+mj-ea"/>
                <a:cs typeface="Arial" charset="0"/>
              </a:rPr>
              <a:t>140/240/260/340/360/440/540/560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05238"/>
            <a:ext cx="3529013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V="1">
            <a:off x="6084168" y="4725144"/>
            <a:ext cx="864816" cy="145008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64388" y="3860800"/>
            <a:ext cx="1800225" cy="16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 CONTROLLER (0-10V)</a:t>
            </a:r>
          </a:p>
        </p:txBody>
      </p:sp>
      <p:sp>
        <p:nvSpPr>
          <p:cNvPr id="54277" name="Rectangle 3"/>
          <p:cNvSpPr txBox="1">
            <a:spLocks noChangeArrowheads="1"/>
          </p:cNvSpPr>
          <p:nvPr/>
        </p:nvSpPr>
        <p:spPr bwMode="auto">
          <a:xfrm>
            <a:off x="4606925" y="4508500"/>
            <a:ext cx="4537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it-IT" sz="1400">
              <a:cs typeface="Arial" charset="0"/>
            </a:endParaRPr>
          </a:p>
        </p:txBody>
      </p:sp>
      <p:pic>
        <p:nvPicPr>
          <p:cNvPr id="542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860800"/>
            <a:ext cx="143986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ACC071-2_AL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3284538"/>
            <a:ext cx="9366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2400" cy="1000125"/>
          </a:xfrm>
        </p:spPr>
        <p:txBody>
          <a:bodyPr/>
          <a:lstStyle/>
          <a:p>
            <a:r>
              <a:rPr lang="it-IT" sz="3100" b="0" smtClean="0">
                <a:solidFill>
                  <a:schemeClr val="tx1"/>
                </a:solidFill>
                <a:latin typeface="Arial" charset="0"/>
                <a:cs typeface="Arial" charset="0"/>
              </a:rPr>
              <a:t>Inverter </a:t>
            </a:r>
            <a:r>
              <a:rPr lang="en-GB" sz="3100" b="0" smtClean="0">
                <a:solidFill>
                  <a:schemeClr val="tx1"/>
                </a:solidFill>
                <a:latin typeface="Arial" charset="0"/>
                <a:cs typeface="Arial" charset="0"/>
              </a:rPr>
              <a:t>characteristics – Input / Output </a:t>
            </a:r>
            <a:r>
              <a:rPr lang="en-GB" sz="1600" smtClean="0">
                <a:cs typeface="Arial" charset="0"/>
              </a:rPr>
              <a:t/>
            </a:r>
            <a:br>
              <a:rPr lang="en-GB" sz="1600" smtClean="0">
                <a:cs typeface="Arial" charset="0"/>
              </a:rPr>
            </a:br>
            <a:endParaRPr lang="en-GB" smtClean="0"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7772400" cy="470535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7200" b="1" dirty="0" smtClean="0">
                <a:cs typeface="Times New Roman" pitchFamily="18" charset="0"/>
              </a:rPr>
              <a:t>Power input</a:t>
            </a:r>
            <a:endParaRPr lang="it-IT" sz="7200" b="1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Applicable voltage value: 230Vac -10/+15%   50-60Hz +/-10%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In Rush Current Value: 25Apk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Input maximum power value: 115Watt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Input maximum current value: 1A</a:t>
            </a:r>
          </a:p>
          <a:p>
            <a:pPr marL="548640" lvl="1" indent="-41148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0000"/>
              <a:defRPr/>
            </a:pPr>
            <a:r>
              <a:rPr lang="en-GB" sz="7200" dirty="0" smtClean="0">
                <a:cs typeface="Times New Roman" pitchFamily="18" charset="0"/>
              </a:rPr>
              <a:t>Leakage current &lt; 3,5 </a:t>
            </a:r>
            <a:r>
              <a:rPr lang="en-GB" sz="7200" dirty="0" err="1" smtClean="0">
                <a:cs typeface="Times New Roman" pitchFamily="18" charset="0"/>
              </a:rPr>
              <a:t>mA</a:t>
            </a:r>
            <a:r>
              <a:rPr lang="en-GB" sz="7200" dirty="0" smtClean="0">
                <a:cs typeface="Times New Roman" pitchFamily="18" charset="0"/>
              </a:rPr>
              <a:t> according to EN 60335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b="1" dirty="0" err="1" smtClean="0">
                <a:cs typeface="Times New Roman" pitchFamily="18" charset="0"/>
              </a:rPr>
              <a:t>Signal</a:t>
            </a:r>
            <a:r>
              <a:rPr lang="it-IT" sz="7200" b="1" dirty="0" smtClean="0">
                <a:cs typeface="Times New Roman" pitchFamily="18" charset="0"/>
              </a:rPr>
              <a:t> input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0-10VDC 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Impedence input: 470 kOhm</a:t>
            </a: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en-GB" sz="7200" dirty="0" smtClean="0">
                <a:cs typeface="Times New Roman" pitchFamily="18" charset="0"/>
              </a:rPr>
              <a:t>Voltage Swing applicable: 0-15Vdc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Lower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voltage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limitation</a:t>
            </a:r>
            <a:r>
              <a:rPr lang="it-IT" sz="7200" dirty="0" smtClean="0">
                <a:cs typeface="Times New Roman" pitchFamily="18" charset="0"/>
              </a:rPr>
              <a:t>: </a:t>
            </a:r>
            <a:r>
              <a:rPr lang="it-IT" sz="7200" dirty="0" err="1" smtClean="0">
                <a:cs typeface="Times New Roman" pitchFamily="18" charset="0"/>
              </a:rPr>
              <a:t>below</a:t>
            </a:r>
            <a:r>
              <a:rPr lang="it-IT" sz="7200" dirty="0" smtClean="0">
                <a:cs typeface="Times New Roman" pitchFamily="18" charset="0"/>
              </a:rPr>
              <a:t> 1 V the inverter </a:t>
            </a:r>
            <a:r>
              <a:rPr lang="it-IT" sz="7200" dirty="0" err="1" smtClean="0">
                <a:cs typeface="Times New Roman" pitchFamily="18" charset="0"/>
              </a:rPr>
              <a:t>stops</a:t>
            </a:r>
            <a:r>
              <a:rPr lang="it-IT" sz="7200" dirty="0" smtClean="0">
                <a:cs typeface="Times New Roman" pitchFamily="18" charset="0"/>
              </a:rPr>
              <a:t> the fan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it-IT" sz="7200" dirty="0" err="1" smtClean="0">
                <a:cs typeface="Times New Roman" pitchFamily="18" charset="0"/>
              </a:rPr>
              <a:t>External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control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requirements</a:t>
            </a:r>
            <a:r>
              <a:rPr lang="it-IT" sz="7200" dirty="0" smtClean="0">
                <a:cs typeface="Times New Roman" pitchFamily="18" charset="0"/>
              </a:rPr>
              <a:t>: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dirty="0" smtClean="0">
                <a:cs typeface="Times New Roman" pitchFamily="18" charset="0"/>
              </a:rPr>
              <a:t>	- 0-10 V </a:t>
            </a:r>
            <a:r>
              <a:rPr lang="it-IT" sz="7200" dirty="0" err="1" smtClean="0">
                <a:cs typeface="Times New Roman" pitchFamily="18" charset="0"/>
              </a:rPr>
              <a:t>dc</a:t>
            </a:r>
            <a:r>
              <a:rPr lang="it-IT" sz="7200" dirty="0" smtClean="0">
                <a:cs typeface="Times New Roman" pitchFamily="18" charset="0"/>
              </a:rPr>
              <a:t> output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dirty="0" smtClean="0">
                <a:cs typeface="Times New Roman" pitchFamily="18" charset="0"/>
              </a:rPr>
              <a:t>	- fan off </a:t>
            </a:r>
            <a:r>
              <a:rPr lang="it-IT" sz="7200" dirty="0" err="1" smtClean="0">
                <a:cs typeface="Times New Roman" pitchFamily="18" charset="0"/>
              </a:rPr>
              <a:t>for</a:t>
            </a:r>
            <a:r>
              <a:rPr lang="it-IT" sz="7200" dirty="0" smtClean="0">
                <a:cs typeface="Times New Roman" pitchFamily="18" charset="0"/>
              </a:rPr>
              <a:t> output &lt; 0,9 V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dirty="0" smtClean="0">
                <a:cs typeface="Times New Roman" pitchFamily="18" charset="0"/>
              </a:rPr>
              <a:t>	- fan </a:t>
            </a:r>
            <a:r>
              <a:rPr lang="it-IT" sz="7200" dirty="0" err="1" smtClean="0">
                <a:cs typeface="Times New Roman" pitchFamily="18" charset="0"/>
              </a:rPr>
              <a:t>max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speed</a:t>
            </a:r>
            <a:r>
              <a:rPr lang="it-IT" sz="7200" dirty="0" smtClean="0">
                <a:cs typeface="Times New Roman" pitchFamily="18" charset="0"/>
              </a:rPr>
              <a:t> </a:t>
            </a:r>
            <a:r>
              <a:rPr lang="it-IT" sz="7200" dirty="0" err="1" smtClean="0">
                <a:cs typeface="Times New Roman" pitchFamily="18" charset="0"/>
              </a:rPr>
              <a:t>for</a:t>
            </a:r>
            <a:r>
              <a:rPr lang="it-IT" sz="7200" dirty="0" smtClean="0">
                <a:cs typeface="Times New Roman" pitchFamily="18" charset="0"/>
              </a:rPr>
              <a:t> 10V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dirty="0" smtClean="0">
                <a:cs typeface="Times New Roman" pitchFamily="18" charset="0"/>
              </a:rPr>
              <a:t>	- output </a:t>
            </a:r>
            <a:r>
              <a:rPr lang="it-IT" sz="7200" dirty="0" err="1" smtClean="0">
                <a:cs typeface="Times New Roman" pitchFamily="18" charset="0"/>
              </a:rPr>
              <a:t>impedance</a:t>
            </a:r>
            <a:r>
              <a:rPr lang="it-IT" sz="7200" dirty="0" smtClean="0">
                <a:cs typeface="Times New Roman" pitchFamily="18" charset="0"/>
              </a:rPr>
              <a:t> &lt; 100 Ohm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it-IT" sz="7200" dirty="0" smtClean="0">
                <a:cs typeface="Times New Roman" pitchFamily="18" charset="0"/>
              </a:rPr>
              <a:t>	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it-IT" sz="7200" dirty="0" smtClean="0">
              <a:cs typeface="Times New Roman" pitchFamily="18" charset="0"/>
            </a:endParaRP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t-IT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1052513"/>
            <a:ext cx="91535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re 1"/>
          <p:cNvSpPr>
            <a:spLocks noGrp="1"/>
          </p:cNvSpPr>
          <p:nvPr>
            <p:ph type="ctrTitle"/>
          </p:nvPr>
        </p:nvSpPr>
        <p:spPr>
          <a:xfrm>
            <a:off x="611188" y="5013325"/>
            <a:ext cx="7772400" cy="1131888"/>
          </a:xfrm>
        </p:spPr>
        <p:txBody>
          <a:bodyPr/>
          <a:lstStyle/>
          <a:p>
            <a:pPr eaLnBrk="1" hangingPunct="1">
              <a:defRPr/>
            </a:pPr>
            <a:r>
              <a:rPr lang="fr-FR" sz="7200" dirty="0" smtClean="0">
                <a:solidFill>
                  <a:schemeClr val="bg1"/>
                </a:solidFill>
                <a:cs typeface="Arial" charset="0"/>
              </a:rPr>
              <a:t>ARMONIA </a:t>
            </a: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fr-FR" dirty="0" smtClean="0">
                <a:solidFill>
                  <a:schemeClr val="bg1"/>
                </a:solidFill>
                <a:cs typeface="Arial" charset="0"/>
              </a:rPr>
            </a:br>
            <a:r>
              <a:rPr lang="fr-FR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fr-FR" sz="4800" dirty="0" smtClean="0">
                <a:solidFill>
                  <a:schemeClr val="accent3">
                    <a:lumMod val="75000"/>
                  </a:schemeClr>
                </a:solidFill>
              </a:rPr>
              <a:t>WATER CASSETTES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250825" y="5013325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defRPr/>
            </a:pPr>
            <a:endParaRPr lang="fr-FR" sz="6000" b="1" dirty="0">
              <a:solidFill>
                <a:schemeClr val="bg1"/>
              </a:solidFill>
              <a:latin typeface="Arial Narrow" pitchFamily="34" charset="0"/>
              <a:ea typeface="+mj-ea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2400" cy="1143000"/>
          </a:xfrm>
        </p:spPr>
        <p:txBody>
          <a:bodyPr/>
          <a:lstStyle/>
          <a:p>
            <a:r>
              <a:rPr lang="it-IT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Fan speed: </a:t>
            </a:r>
            <a:r>
              <a:rPr lang="fr-FR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automatic speed variation 1-10V</a:t>
            </a:r>
            <a:r>
              <a:rPr lang="fr-FR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fr-FR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it-IT" b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0825" y="1196975"/>
          <a:ext cx="6769100" cy="3960813"/>
        </p:xfrm>
        <a:graphic>
          <a:graphicData uri="http://schemas.openxmlformats.org/drawingml/2006/table">
            <a:tbl>
              <a:tblPr/>
              <a:tblGrid>
                <a:gridCol w="2516845"/>
                <a:gridCol w="1405593"/>
                <a:gridCol w="1478716"/>
                <a:gridCol w="1368292"/>
              </a:tblGrid>
              <a:tr h="12252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Max RPM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4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Tension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527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CWC EC 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527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CWC EC 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527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CWC EC 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990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CWC EC 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527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CWC EC 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19838" cy="622300"/>
          </a:xfrm>
        </p:spPr>
        <p:txBody>
          <a:bodyPr/>
          <a:lstStyle/>
          <a:p>
            <a:r>
              <a:rPr lang="en-GB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  Relation between V</a:t>
            </a:r>
            <a:r>
              <a:rPr lang="en-GB" sz="2800" b="0" baseline="-30000" smtClean="0">
                <a:solidFill>
                  <a:schemeClr val="tx1"/>
                </a:solidFill>
                <a:latin typeface="Arial" charset="0"/>
                <a:cs typeface="Arial" charset="0"/>
              </a:rPr>
              <a:t>input</a:t>
            </a:r>
            <a:r>
              <a:rPr lang="en-GB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 and RMP </a:t>
            </a:r>
            <a:endParaRPr lang="it-IT" sz="28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r>
              <a:rPr lang="en-GB" sz="1600" b="1" smtClean="0">
                <a:latin typeface="Arial" charset="0"/>
                <a:cs typeface="Arial" charset="0"/>
              </a:rPr>
              <a:t>BLAC inverter controls the motor speed proportionally to the input voltage as per following relations</a:t>
            </a:r>
            <a:r>
              <a:rPr lang="en-GB" sz="1600" smtClean="0">
                <a:latin typeface="Arial" charset="0"/>
                <a:cs typeface="Arial" charset="0"/>
              </a:rPr>
              <a:t> </a:t>
            </a:r>
            <a:endParaRPr lang="fr-FR" sz="16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1600" b="1" smtClean="0">
                <a:latin typeface="Arial" charset="0"/>
                <a:cs typeface="Arial" charset="0"/>
              </a:rPr>
              <a:t>Vinput  Range 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1V → motor runs at rpm min. 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10V → motor runs at rpm max.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Vinput range = 9V</a:t>
            </a:r>
            <a:endParaRPr lang="fr-FR" sz="16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1600" b="1" smtClean="0">
                <a:latin typeface="Arial" charset="0"/>
                <a:cs typeface="Arial" charset="0"/>
              </a:rPr>
              <a:t>Actual rpm = {[(rpm max. - rpm min.) / Vinput range] x (Vinput-1)} + rpm min.</a:t>
            </a:r>
            <a:endParaRPr lang="fr-FR" sz="16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1600" b="1" smtClean="0">
                <a:latin typeface="Arial" charset="0"/>
                <a:cs typeface="Arial" charset="0"/>
              </a:rPr>
              <a:t>Example based on CWC EC 320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1V → 500 rpm min. 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10V → 1225 rpm max.</a:t>
            </a:r>
            <a:endParaRPr lang="fr-FR" sz="1600" smtClean="0">
              <a:latin typeface="Arial" charset="0"/>
              <a:cs typeface="Arial" charset="0"/>
            </a:endParaRPr>
          </a:p>
          <a:p>
            <a:r>
              <a:rPr lang="en-GB" sz="1600" smtClean="0">
                <a:latin typeface="Arial" charset="0"/>
                <a:cs typeface="Arial" charset="0"/>
              </a:rPr>
              <a:t>actual Vinput 5V</a:t>
            </a:r>
            <a:endParaRPr lang="fr-FR" sz="16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fr-FR" sz="16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1600" b="1" smtClean="0">
                <a:latin typeface="Arial" charset="0"/>
                <a:cs typeface="Arial" charset="0"/>
              </a:rPr>
              <a:t>Actual rpm = {[(1225 - 500) / 9] x (5-1)} + 500 = 822,2 rpm</a:t>
            </a:r>
            <a:endParaRPr lang="fr-FR" sz="1600" smtClean="0">
              <a:latin typeface="Arial" charset="0"/>
              <a:cs typeface="Arial" charset="0"/>
            </a:endParaRPr>
          </a:p>
          <a:p>
            <a:endParaRPr lang="it-IT" sz="200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8931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dirty="0">
                <a:solidFill>
                  <a:srgbClr val="C00000"/>
                </a:solidFill>
                <a:ea typeface="+mj-ea"/>
                <a:cs typeface="Arial" charset="0"/>
              </a:rPr>
              <a:t>EC-EL</a:t>
            </a:r>
            <a:r>
              <a:rPr lang="en-GB" sz="2800" dirty="0">
                <a:ea typeface="+mj-ea"/>
                <a:cs typeface="Arial" charset="0"/>
              </a:rPr>
              <a:t>  </a:t>
            </a:r>
            <a:r>
              <a:rPr lang="en-GB" sz="2800" dirty="0" err="1">
                <a:ea typeface="+mj-ea"/>
                <a:cs typeface="Arial" charset="0"/>
              </a:rPr>
              <a:t>Ec</a:t>
            </a:r>
            <a:r>
              <a:rPr lang="en-GB" sz="2800" dirty="0">
                <a:ea typeface="+mj-ea"/>
                <a:cs typeface="Arial" charset="0"/>
              </a:rPr>
              <a:t> fan version </a:t>
            </a:r>
          </a:p>
          <a:p>
            <a:pPr eaLnBrk="0" hangingPunct="0">
              <a:defRPr/>
            </a:pPr>
            <a:r>
              <a:rPr lang="en-GB" sz="2800" dirty="0">
                <a:ea typeface="+mj-ea"/>
                <a:cs typeface="Arial" charset="0"/>
              </a:rPr>
              <a:t>	    with fitted electronic board for </a:t>
            </a:r>
            <a:r>
              <a:rPr lang="en-GB" sz="2800" dirty="0" err="1">
                <a:ea typeface="+mj-ea"/>
                <a:cs typeface="Arial" charset="0"/>
              </a:rPr>
              <a:t>Ec</a:t>
            </a:r>
            <a:r>
              <a:rPr lang="en-GB" sz="2800" dirty="0">
                <a:ea typeface="+mj-ea"/>
                <a:cs typeface="Arial" charset="0"/>
              </a:rPr>
              <a:t> fan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Basic unit (2 or 4 pipe), EC motor, EC fitted electronic board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(for remote control ETN or infrared remote control RT03)  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Plastic or metallic diffuser possibility</a:t>
            </a:r>
          </a:p>
          <a:p>
            <a:pPr eaLnBrk="0" hangingPunct="0">
              <a:defRPr/>
            </a:pPr>
            <a:r>
              <a:rPr lang="en-GB" sz="2400" dirty="0">
                <a:ea typeface="+mj-ea"/>
                <a:cs typeface="Arial" charset="0"/>
              </a:rPr>
              <a:t>			</a:t>
            </a:r>
            <a:r>
              <a:rPr lang="en-GB" sz="1400" dirty="0">
                <a:ea typeface="+mj-ea"/>
                <a:cs typeface="Arial" charset="0"/>
              </a:rPr>
              <a:t>Codification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-----------------------------------------------------------------------------------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2 pipes 			CWC2</a:t>
            </a:r>
            <a:r>
              <a:rPr lang="en-GB" sz="1400" b="1" dirty="0">
                <a:ea typeface="+mj-ea"/>
                <a:cs typeface="Arial" charset="0"/>
              </a:rPr>
              <a:t>ECEL</a:t>
            </a:r>
            <a:r>
              <a:rPr lang="en-GB" sz="1400" dirty="0">
                <a:ea typeface="+mj-ea"/>
                <a:cs typeface="Arial" charset="0"/>
              </a:rPr>
              <a:t>120/220/320/420/520			   </a:t>
            </a:r>
          </a:p>
          <a:p>
            <a:pPr eaLnBrk="0" hangingPunct="0">
              <a:defRPr/>
            </a:pPr>
            <a:r>
              <a:rPr lang="en-GB" sz="1400" dirty="0">
                <a:ea typeface="+mj-ea"/>
                <a:cs typeface="Arial" charset="0"/>
              </a:rPr>
              <a:t>4 pipes			CWC4</a:t>
            </a:r>
            <a:r>
              <a:rPr lang="en-GB" sz="1400" b="1" dirty="0">
                <a:ea typeface="+mj-ea"/>
                <a:cs typeface="Arial" charset="0"/>
              </a:rPr>
              <a:t>ECEL</a:t>
            </a:r>
            <a:r>
              <a:rPr lang="en-GB" sz="1400" dirty="0">
                <a:ea typeface="+mj-ea"/>
                <a:cs typeface="Arial" charset="0"/>
              </a:rPr>
              <a:t>140/240/260/340/360/440/540/560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ea typeface="+mj-ea"/>
                <a:cs typeface="Arial" charset="0"/>
              </a:rPr>
              <a:t>	</a:t>
            </a: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32400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 flipV="1">
            <a:off x="5220072" y="4365104"/>
            <a:ext cx="1440160" cy="576064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220072" y="5085184"/>
            <a:ext cx="1080120" cy="792088"/>
          </a:xfrm>
          <a:prstGeom prst="line">
            <a:avLst/>
          </a:prstGeom>
          <a:ln w="38100"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500438"/>
            <a:ext cx="7556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451725" y="5876925"/>
            <a:ext cx="865188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51725" y="4149725"/>
            <a:ext cx="100806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RT03</a:t>
            </a:r>
          </a:p>
        </p:txBody>
      </p:sp>
      <p:pic>
        <p:nvPicPr>
          <p:cNvPr id="62472" name="Picture 3" descr="etn-on-off-mode-fan-with-modu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5445125"/>
            <a:ext cx="12239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221163"/>
            <a:ext cx="11874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125538"/>
            <a:ext cx="7777162" cy="528161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dirty="0" smtClean="0"/>
              <a:t>ON/OFF control of the unit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dirty="0" smtClean="0"/>
              <a:t>Temperature set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dirty="0" smtClean="0"/>
              <a:t>Fan speed switch (low, med, high + automatic)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      Automatic = fan continuously controlled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dirty="0" smtClean="0"/>
              <a:t>Mode set (cooling, heating, fan only, automatic)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GB" sz="2000" dirty="0" smtClean="0"/>
              <a:t>Control of Cooling or/and heating valves for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	2 and 4 pipe systems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GB" sz="2000" i="1" dirty="0" smtClean="0"/>
              <a:t>Factory set of speed voltage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2000" i="1" dirty="0" smtClean="0"/>
              <a:t>	Input range adjustable on request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pic>
        <p:nvPicPr>
          <p:cNvPr id="64514" name="Picture 3" descr="etn-on-off-mode-fan-with-modu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268413"/>
            <a:ext cx="2819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179388" y="188913"/>
            <a:ext cx="637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it-IT" sz="2800" b="1">
                <a:cs typeface="Arial" charset="0"/>
              </a:rPr>
              <a:t>ETN remote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125538"/>
            <a:ext cx="7777162" cy="528161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Same functions as  in IR version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sz="2000" dirty="0" smtClean="0"/>
              <a:t>but with 0-10V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sp>
        <p:nvSpPr>
          <p:cNvPr id="66562" name="Rectangle 3"/>
          <p:cNvSpPr txBox="1">
            <a:spLocks noChangeArrowheads="1"/>
          </p:cNvSpPr>
          <p:nvPr/>
        </p:nvSpPr>
        <p:spPr bwMode="auto">
          <a:xfrm>
            <a:off x="179388" y="188913"/>
            <a:ext cx="63738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it-IT" sz="2800" b="1">
                <a:cs typeface="Arial" charset="0"/>
              </a:rPr>
              <a:t>Infrared remote control RT03 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484313"/>
            <a:ext cx="22145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57188"/>
            <a:ext cx="8224837" cy="614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Range overview &amp; configurations  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Construction &amp; certification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Options 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Key selling points &amp; VS competition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Lennox sales tools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365625"/>
            <a:ext cx="2359025" cy="2082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0658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171450"/>
            <a:ext cx="8224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2800" b="1" dirty="0">
                <a:ea typeface="+mj-ea"/>
                <a:cs typeface="Arial" charset="0"/>
              </a:rPr>
              <a:t>Casing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388" y="1268413"/>
            <a:ext cx="6553200" cy="23764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Galvanised steel</a:t>
            </a:r>
          </a:p>
          <a:p>
            <a:pPr>
              <a:buFont typeface="Courier New" pitchFamily="49" charset="0"/>
              <a:buChar char="o"/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Thermal insulation (closed cell polyethylene, 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10 mm thickness) 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Outside anti-condensate lining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365625"/>
            <a:ext cx="2376487" cy="20748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365625"/>
            <a:ext cx="30368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-171450"/>
            <a:ext cx="8224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2800" b="1" dirty="0">
                <a:ea typeface="+mj-ea"/>
                <a:cs typeface="Arial" charset="0"/>
              </a:rPr>
              <a:t>Control board and coil </a:t>
            </a:r>
            <a:endParaRPr lang="en-GB" sz="3200" b="1" dirty="0">
              <a:ea typeface="+mj-ea"/>
              <a:cs typeface="Arial" charset="0"/>
            </a:endParaRPr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25538"/>
            <a:ext cx="2879725" cy="260985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076700"/>
            <a:ext cx="23256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076700"/>
            <a:ext cx="31607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938" y="1125538"/>
            <a:ext cx="5400675" cy="2590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BOARD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box with the control electronic board.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COIL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Copper tubes with bonded aluminium fins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 2 or 3 rows for 2 pipe models.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2+1 rows for 4 pipe models (heating row in the inside part of the cooling coil).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3132138" y="1773238"/>
            <a:ext cx="503237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076700"/>
            <a:ext cx="2276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88913"/>
            <a:ext cx="8715375" cy="61436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b="1" dirty="0">
                <a:ea typeface="+mj-ea"/>
                <a:cs typeface="Arial" charset="0"/>
              </a:rPr>
              <a:t>Configuration of coils</a:t>
            </a:r>
          </a:p>
          <a:p>
            <a:pPr eaLnBrk="0" hangingPunct="0">
              <a:defRPr/>
            </a:pPr>
            <a:endParaRPr lang="en-GB" sz="2400" b="1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cs typeface="Arial" charset="0"/>
            </a:endParaRPr>
          </a:p>
          <a:p>
            <a:pPr eaLnBrk="0" hangingPunct="0">
              <a:defRPr/>
            </a:pPr>
            <a:r>
              <a:rPr lang="en-GB" sz="2000" dirty="0">
                <a:cs typeface="Arial" charset="0"/>
              </a:rPr>
              <a:t>	</a:t>
            </a: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ea typeface="+mj-ea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>
                <a:ea typeface="+mj-ea"/>
                <a:cs typeface="Arial" charset="0"/>
              </a:rPr>
              <a:t>			</a:t>
            </a:r>
            <a:r>
              <a:rPr lang="en-GB" sz="3200" b="1" dirty="0">
                <a:ea typeface="+mj-ea"/>
                <a:cs typeface="Arial" charset="0"/>
              </a:rPr>
              <a:t>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0825" y="692150"/>
          <a:ext cx="5472113" cy="5924550"/>
        </p:xfrm>
        <a:graphic>
          <a:graphicData uri="http://schemas.openxmlformats.org/drawingml/2006/table">
            <a:tbl>
              <a:tblPr/>
              <a:tblGrid>
                <a:gridCol w="1968349"/>
                <a:gridCol w="1863968"/>
                <a:gridCol w="1640291"/>
              </a:tblGrid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NR OF RANGS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 PIPES </a:t>
                      </a:r>
                    </a:p>
                  </a:txBody>
                  <a:tcPr marL="7788" marR="7788" marT="77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COOLING  / </a:t>
                      </a:r>
                      <a:r>
                        <a:rPr lang="fr-FR" sz="1800" b="1" i="1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 HEATING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CWC 0 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CWC 120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CWC 220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R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CWC 320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R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420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520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R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620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R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 PIPES</a:t>
                      </a:r>
                    </a:p>
                  </a:txBody>
                  <a:tcPr marL="7788" marR="7788" marT="77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1" u="none" strike="noStrike" dirty="0">
                          <a:solidFill>
                            <a:srgbClr val="538ED5"/>
                          </a:solidFill>
                          <a:latin typeface="Calibri"/>
                        </a:rPr>
                        <a:t>COOLING </a:t>
                      </a:r>
                    </a:p>
                  </a:txBody>
                  <a:tcPr marL="7788" marR="7788" marT="7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HEATING 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0 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140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240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260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340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360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420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540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560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640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CWC 660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 R</a:t>
                      </a:r>
                    </a:p>
                  </a:txBody>
                  <a:tcPr marL="7788" marR="7788" marT="7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795963" y="3213100"/>
            <a:ext cx="489743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 </a:t>
            </a:r>
          </a:p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COOLING CAPACITY</a:t>
            </a:r>
          </a:p>
        </p:txBody>
      </p:sp>
      <p:sp>
        <p:nvSpPr>
          <p:cNvPr id="19" name="Ellipse 18"/>
          <p:cNvSpPr/>
          <p:nvPr/>
        </p:nvSpPr>
        <p:spPr>
          <a:xfrm>
            <a:off x="5867400" y="4437063"/>
            <a:ext cx="144463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Ellipse 19"/>
          <p:cNvSpPr/>
          <p:nvPr/>
        </p:nvSpPr>
        <p:spPr>
          <a:xfrm>
            <a:off x="5867400" y="5013325"/>
            <a:ext cx="144463" cy="14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Ellipse 20"/>
          <p:cNvSpPr/>
          <p:nvPr/>
        </p:nvSpPr>
        <p:spPr>
          <a:xfrm>
            <a:off x="5867400" y="5805488"/>
            <a:ext cx="144463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5867400" y="6453188"/>
            <a:ext cx="144463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-171450"/>
            <a:ext cx="82248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2800" b="1" dirty="0">
                <a:ea typeface="+mj-ea"/>
                <a:cs typeface="Arial" charset="0"/>
              </a:rPr>
              <a:t>Condensate pans and pump</a:t>
            </a:r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08050"/>
            <a:ext cx="1908175" cy="172878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411413" y="836613"/>
            <a:ext cx="6553200" cy="5616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CONDENSATE PAN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density ABS polystyrene foam,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shaped to optimize the air diffusion.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 retardant rating B2 to DIN4102.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AUXILIARY DRAIN PAN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ABS, standard supplied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CONDENSATE PUMP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 supplied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floating switch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maximum head 650 mm 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1617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141663"/>
            <a:ext cx="27384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2852738"/>
            <a:ext cx="1944688" cy="15843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4797425"/>
            <a:ext cx="2200275" cy="16557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6619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4797425"/>
            <a:ext cx="10922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0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4797425"/>
            <a:ext cx="889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8125" y="4797425"/>
            <a:ext cx="1993900" cy="16557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2268538" y="4797425"/>
          <a:ext cx="1943100" cy="1666875"/>
        </p:xfrm>
        <a:graphic>
          <a:graphicData uri="http://schemas.openxmlformats.org/presentationml/2006/ole">
            <p:oleObj spid="_x0000_s196610" name="Immagine bitmap" r:id="rId13" imgW="4686954" imgH="3580952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0513"/>
            <a:ext cx="91821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-171450"/>
            <a:ext cx="8224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2800" b="1" dirty="0">
                <a:ea typeface="+mj-ea"/>
                <a:cs typeface="Arial" charset="0"/>
              </a:rPr>
              <a:t>Fan Assembly &amp; air filter</a:t>
            </a:r>
            <a:endParaRPr lang="en-GB" sz="3200" b="1" dirty="0">
              <a:ea typeface="+mj-ea"/>
              <a:cs typeface="Arial" charset="0"/>
            </a:endParaRPr>
          </a:p>
        </p:txBody>
      </p:sp>
      <p:pic>
        <p:nvPicPr>
          <p:cNvPr id="1986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5"/>
            <a:ext cx="1908175" cy="15843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411413" y="836613"/>
            <a:ext cx="6553200" cy="5616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FAN ASSELBLY (AC motor)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Radial fan and fan group mounted on anti-vibrating  supports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speeds electric motor, single phase 230V/50 Hz supply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B insulation, motor protection (integrated </a:t>
            </a:r>
            <a:r>
              <a:rPr lang="en-GB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klixon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thermal contact)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speeds wired as std. (changed on side when required)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 unit is shipped with fan lock. 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FILTER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Synthetic washable filter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846388"/>
            <a:ext cx="1944688" cy="14462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866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3500438"/>
            <a:ext cx="20891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581525"/>
            <a:ext cx="1582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510088"/>
            <a:ext cx="1895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-171450"/>
            <a:ext cx="8224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2800" b="1" dirty="0" err="1">
                <a:ea typeface="+mj-ea"/>
                <a:cs typeface="Arial" charset="0"/>
              </a:rPr>
              <a:t>Ec</a:t>
            </a:r>
            <a:r>
              <a:rPr lang="en-GB" sz="2800" b="1" dirty="0">
                <a:ea typeface="+mj-ea"/>
                <a:cs typeface="Arial" charset="0"/>
              </a:rPr>
              <a:t> fan assembly</a:t>
            </a:r>
            <a:endParaRPr lang="en-GB" sz="3200" b="1" dirty="0">
              <a:ea typeface="+mj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0338" y="836613"/>
            <a:ext cx="6264275" cy="5616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motor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Radial fan mounted on anti-vibrating  supports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Brushless motor with permanent magnet technology.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B insulation, motor protection.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(integrated </a:t>
            </a:r>
            <a:r>
              <a:rPr lang="en-GB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klixon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thermal contact).</a:t>
            </a:r>
          </a:p>
          <a:p>
            <a:pPr>
              <a:defRPr/>
            </a:pP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25538"/>
            <a:ext cx="1944688" cy="144621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00709" name="Picture 1026" descr="X:\New URS\Dossier SK\Motore Elettronico\Roto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013325"/>
            <a:ext cx="2520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0" name="Picture 1027" descr="X:\New URS\Dossier SK\Motore Elettronico\Stato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997200"/>
            <a:ext cx="19542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3644900"/>
            <a:ext cx="5599113" cy="2663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ChangeArrowheads="1"/>
          </p:cNvSpPr>
          <p:nvPr/>
        </p:nvSpPr>
        <p:spPr bwMode="auto">
          <a:xfrm>
            <a:off x="1890713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42888"/>
            <a:ext cx="8224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lang="en-GB" sz="3200" b="1" dirty="0">
                <a:ea typeface="+mj-ea"/>
                <a:cs typeface="Arial" charset="0"/>
              </a:rPr>
              <a:t> </a:t>
            </a:r>
            <a:r>
              <a:rPr lang="en-GB" sz="2800" b="1" dirty="0">
                <a:ea typeface="+mj-ea"/>
                <a:cs typeface="Arial" charset="0"/>
              </a:rPr>
              <a:t>Air diffuser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765175"/>
            <a:ext cx="8893175" cy="5616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Plastic diffuser:     600x600 or 		800x800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Metallic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diffuser:   600x600 (up to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sizes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320/340/360)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27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4588"/>
            <a:ext cx="4537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125538"/>
            <a:ext cx="4500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92600"/>
            <a:ext cx="4572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772400" cy="838200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Summer air throw</a:t>
            </a:r>
            <a:r>
              <a:rPr lang="it-IT" b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it-IT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2000" b="0" smtClean="0">
                <a:solidFill>
                  <a:schemeClr val="tx1"/>
                </a:solidFill>
                <a:latin typeface="Arial" charset="0"/>
                <a:cs typeface="Arial" charset="0"/>
              </a:rPr>
              <a:t>adjustable air diffusion at 30° (manual)</a:t>
            </a:r>
          </a:p>
        </p:txBody>
      </p:sp>
      <p:sp>
        <p:nvSpPr>
          <p:cNvPr id="204802" name="Rectangle 4"/>
          <p:cNvSpPr>
            <a:spLocks noChangeArrowheads="1"/>
          </p:cNvSpPr>
          <p:nvPr/>
        </p:nvSpPr>
        <p:spPr bwMode="auto">
          <a:xfrm>
            <a:off x="2500313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35844" name="Picture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341438"/>
            <a:ext cx="5400675" cy="208756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480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05263"/>
            <a:ext cx="84137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0825" y="4581525"/>
            <a:ext cx="8208963" cy="187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 throw refers to the distance between the unit and the point where the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speed is 0.2 m/s.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are indicative and can change (room dimension..).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3644900"/>
            <a:ext cx="8280400" cy="2873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Model 	          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020-040-120-140       220-240-260              320-340-360             420-440                  520-540-560             620-640-660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		     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772400" cy="838200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Winter air throw</a:t>
            </a:r>
            <a:r>
              <a:rPr lang="it-IT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it-IT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2000" b="0" smtClean="0">
                <a:solidFill>
                  <a:schemeClr val="tx1"/>
                </a:solidFill>
                <a:latin typeface="Arial" charset="0"/>
                <a:cs typeface="Arial" charset="0"/>
              </a:rPr>
              <a:t>adjustable air diffusion at 45° (manual)</a:t>
            </a:r>
          </a:p>
        </p:txBody>
      </p:sp>
      <p:sp>
        <p:nvSpPr>
          <p:cNvPr id="206850" name="Rectangle 4"/>
          <p:cNvSpPr>
            <a:spLocks noChangeArrowheads="1"/>
          </p:cNvSpPr>
          <p:nvPr/>
        </p:nvSpPr>
        <p:spPr bwMode="auto">
          <a:xfrm>
            <a:off x="2500313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0685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396081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8261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9750" y="4076700"/>
            <a:ext cx="8135938" cy="2873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Model 	          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020-040-120-140       220-240-260              320-340-360             420-440                  520-540-560             620-640-660</a:t>
            </a:r>
            <a:r>
              <a:rPr lang="fr-FR" sz="1400" b="1" dirty="0">
                <a:latin typeface="Arial" pitchFamily="34" charset="0"/>
                <a:cs typeface="Arial" pitchFamily="34" charset="0"/>
              </a:rPr>
              <a:t>		     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ChangeArrowheads="1"/>
          </p:cNvSpPr>
          <p:nvPr/>
        </p:nvSpPr>
        <p:spPr bwMode="auto">
          <a:xfrm>
            <a:off x="26289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8" y="58738"/>
            <a:ext cx="73802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solidFill>
                  <a:prstClr val="black"/>
                </a:solidFill>
                <a:ea typeface="+mj-ea"/>
                <a:cs typeface="Arial" pitchFamily="34" charset="0"/>
              </a:rPr>
              <a:t>600x600 dimensions</a:t>
            </a:r>
          </a:p>
        </p:txBody>
      </p:sp>
      <p:pic>
        <p:nvPicPr>
          <p:cNvPr id="208899" name="Picture 10" descr="\\Mnssrv02\Public\LXS13\MODELLO 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76250"/>
            <a:ext cx="72009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6"/>
          <p:cNvSpPr>
            <a:spLocks noChangeArrowheads="1"/>
          </p:cNvSpPr>
          <p:nvPr/>
        </p:nvSpPr>
        <p:spPr bwMode="auto">
          <a:xfrm>
            <a:off x="2500313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8" y="58738"/>
            <a:ext cx="73802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800" dirty="0">
                <a:solidFill>
                  <a:prstClr val="black"/>
                </a:solidFill>
                <a:ea typeface="+mj-ea"/>
                <a:cs typeface="Arial" pitchFamily="34" charset="0"/>
              </a:rPr>
              <a:t>800x800 </a:t>
            </a:r>
            <a:r>
              <a:rPr lang="en-GB" sz="2800" dirty="0">
                <a:solidFill>
                  <a:prstClr val="black"/>
                </a:solidFill>
                <a:ea typeface="+mj-ea"/>
                <a:cs typeface="Arial" pitchFamily="34" charset="0"/>
              </a:rPr>
              <a:t>dimensions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549275"/>
            <a:ext cx="21590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0948" name="Picture 6" descr="\\Mnssrv02\Public\LXS13\MODELLO 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571500"/>
            <a:ext cx="71437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4837" cy="868363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Product certification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515350" cy="4322762"/>
          </a:xfr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 smtClean="0"/>
              <a:t>     The units have been tested for the EMC and safety in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GB" dirty="0" smtClean="0"/>
              <a:t>     an indepent laboratory for the following standards: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it-IT" dirty="0" smtClean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it-IT" dirty="0" smtClean="0"/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GB" i="1" dirty="0" smtClean="0"/>
              <a:t>EN 55014-1/-2</a:t>
            </a:r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defRPr/>
            </a:pPr>
            <a:endParaRPr lang="it-IT" i="1" dirty="0" smtClean="0"/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GB" i="1" dirty="0" smtClean="0"/>
              <a:t>EN 61000-3-2/3</a:t>
            </a:r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defRPr/>
            </a:pPr>
            <a:endParaRPr lang="it-IT" i="1" dirty="0" smtClean="0"/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GB" i="1" dirty="0" smtClean="0"/>
              <a:t>EN 60335-1</a:t>
            </a:r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defRPr/>
            </a:pPr>
            <a:endParaRPr lang="it-IT" i="1" dirty="0" smtClean="0"/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GB" i="1" dirty="0" smtClean="0"/>
              <a:t>EN 60335-2-40</a:t>
            </a:r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defRPr/>
            </a:pPr>
            <a:endParaRPr lang="it-IT" i="1" dirty="0" smtClean="0"/>
          </a:p>
          <a:p>
            <a:pPr marL="868680" lvl="1" indent="-283464" fontAlgn="auto">
              <a:spcAft>
                <a:spcPts val="0"/>
              </a:spcAft>
              <a:buClr>
                <a:schemeClr val="tx1"/>
              </a:buClr>
              <a:buFont typeface="Wingdings 2"/>
              <a:buChar char=""/>
              <a:defRPr/>
            </a:pPr>
            <a:r>
              <a:rPr lang="en-GB" i="1" dirty="0" smtClean="0"/>
              <a:t>EN 50366</a:t>
            </a:r>
            <a:endParaRPr lang="it-IT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t-IT" dirty="0" smtClean="0"/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852738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852738"/>
            <a:ext cx="2232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3" descr="C:\Documents and Settings\Administrator\Documenti\progetti\R&amp;S\fiera2006\file chiavetta\image\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652963"/>
            <a:ext cx="19526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4652963"/>
            <a:ext cx="2595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913"/>
            <a:ext cx="896461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b="1" dirty="0">
                <a:solidFill>
                  <a:prstClr val="black"/>
                </a:solidFill>
                <a:ea typeface="+mj-ea"/>
                <a:cs typeface="Arial" pitchFamily="34" charset="0"/>
              </a:rPr>
              <a:t> </a:t>
            </a:r>
            <a:r>
              <a:rPr lang="it-IT" sz="2800" dirty="0">
                <a:solidFill>
                  <a:prstClr val="black"/>
                </a:solidFill>
                <a:ea typeface="+mj-ea"/>
                <a:cs typeface="Arial" pitchFamily="34" charset="0"/>
              </a:rPr>
              <a:t>CE      </a:t>
            </a:r>
            <a:r>
              <a:rPr lang="it-IT" sz="2800" b="1" dirty="0" err="1">
                <a:solidFill>
                  <a:prstClr val="black"/>
                </a:solidFill>
                <a:ea typeface="+mj-ea"/>
                <a:cs typeface="Arial" pitchFamily="34" charset="0"/>
              </a:rPr>
              <a:t>Certification</a:t>
            </a:r>
            <a:endParaRPr lang="it-IT" sz="2800" b="1" dirty="0">
              <a:solidFill>
                <a:prstClr val="black"/>
              </a:solidFill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endParaRPr lang="it-IT" sz="3200" b="1" dirty="0">
              <a:solidFill>
                <a:prstClr val="black"/>
              </a:solidFill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Included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 in the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Installation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,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operating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 and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maintenance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manual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 (standard and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Ec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 </a:t>
            </a:r>
            <a:r>
              <a:rPr lang="it-IT" sz="2400" dirty="0" err="1">
                <a:solidFill>
                  <a:prstClr val="black"/>
                </a:solidFill>
                <a:ea typeface="+mj-ea"/>
                <a:cs typeface="Arial" pitchFamily="34" charset="0"/>
              </a:rPr>
              <a:t>version</a:t>
            </a:r>
            <a:r>
              <a:rPr lang="it-IT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)</a:t>
            </a:r>
          </a:p>
        </p:txBody>
      </p:sp>
      <p:pic>
        <p:nvPicPr>
          <p:cNvPr id="215042" name="Picture 4" descr="http://t0.gstatic.com/images?q=tbn:8YowgYuuDbRGEM:http://www.worldclean.com.tw/images/CE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15888"/>
            <a:ext cx="936625" cy="701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7463" y="2852738"/>
            <a:ext cx="2636837" cy="3554412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1504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2349500"/>
            <a:ext cx="2952750" cy="408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4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1844675"/>
            <a:ext cx="3097213" cy="457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913"/>
            <a:ext cx="73802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800" b="1" dirty="0" err="1">
                <a:solidFill>
                  <a:prstClr val="black"/>
                </a:solidFill>
                <a:ea typeface="+mj-ea"/>
                <a:cs typeface="Arial" pitchFamily="34" charset="0"/>
              </a:rPr>
              <a:t>Eurovent</a:t>
            </a:r>
            <a:r>
              <a:rPr lang="it-IT" sz="2800" b="1" dirty="0">
                <a:solidFill>
                  <a:prstClr val="black"/>
                </a:solidFill>
                <a:ea typeface="+mj-ea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prstClr val="black"/>
                </a:solidFill>
                <a:ea typeface="+mj-ea"/>
                <a:cs typeface="Arial" pitchFamily="34" charset="0"/>
              </a:rPr>
              <a:t>Certification</a:t>
            </a:r>
            <a:endParaRPr lang="it-IT" sz="2800" b="1" dirty="0">
              <a:solidFill>
                <a:prstClr val="black"/>
              </a:solidFill>
              <a:ea typeface="+mj-ea"/>
              <a:cs typeface="Arial" pitchFamily="34" charset="0"/>
            </a:endParaRPr>
          </a:p>
          <a:p>
            <a:pPr eaLnBrk="0" hangingPunct="0">
              <a:defRPr/>
            </a:pPr>
            <a:endParaRPr lang="it-IT" sz="3200" b="1" dirty="0">
              <a:solidFill>
                <a:prstClr val="black"/>
              </a:solidFill>
              <a:ea typeface="+mj-ea"/>
              <a:cs typeface="Arial" pitchFamily="34" charset="0"/>
            </a:endParaRPr>
          </a:p>
        </p:txBody>
      </p:sp>
      <p:pic>
        <p:nvPicPr>
          <p:cNvPr id="2170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981075"/>
            <a:ext cx="820896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2" descr="http://t3.gstatic.com/images?q=tbn:dRqHSHaoo3kmgM:http://www.troxfrance.com/xpool/images/company/press/0207_logo_eurovent_gr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836613"/>
            <a:ext cx="9350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6481762" cy="614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Range overview &amp; configurations  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Construction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Options 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Key selling points &amp; VS competition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Lennox sales tools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6"/>
          <p:cNvSpPr>
            <a:spLocks noChangeArrowheads="1"/>
          </p:cNvSpPr>
          <p:nvPr/>
        </p:nvSpPr>
        <p:spPr bwMode="auto">
          <a:xfrm>
            <a:off x="2500313" y="1243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8" y="58738"/>
            <a:ext cx="73802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800" b="1" dirty="0">
                <a:solidFill>
                  <a:prstClr val="black"/>
                </a:solidFill>
                <a:ea typeface="+mj-ea"/>
                <a:cs typeface="Arial" pitchFamily="34" charset="0"/>
              </a:rPr>
              <a:t>Packaging </a:t>
            </a:r>
          </a:p>
        </p:txBody>
      </p:sp>
      <p:pic>
        <p:nvPicPr>
          <p:cNvPr id="21913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060575"/>
            <a:ext cx="23050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060575"/>
            <a:ext cx="23717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35375" y="836613"/>
            <a:ext cx="626586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Packaging is resistant to avoid </a:t>
            </a:r>
          </a:p>
          <a:p>
            <a:pPr eaLnBrk="0" hangingPunct="0">
              <a:defRPr/>
            </a:pPr>
            <a:r>
              <a:rPr lang="en-GB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damages during transport </a:t>
            </a:r>
          </a:p>
          <a:p>
            <a:pPr eaLnBrk="0" hangingPunct="0">
              <a:defRPr/>
            </a:pPr>
            <a:r>
              <a:rPr lang="en-GB" sz="2400" dirty="0">
                <a:solidFill>
                  <a:prstClr val="black"/>
                </a:solidFill>
                <a:ea typeface="+mj-ea"/>
                <a:cs typeface="Arial" pitchFamily="34" charset="0"/>
              </a:rPr>
              <a:t>and during on site movements.  </a:t>
            </a:r>
          </a:p>
          <a:p>
            <a:pPr eaLnBrk="0" hangingPunct="0">
              <a:defRPr/>
            </a:pPr>
            <a:r>
              <a:rPr lang="it-IT" sz="2800" dirty="0">
                <a:solidFill>
                  <a:prstClr val="black"/>
                </a:solidFill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2191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0713"/>
            <a:ext cx="34925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3463"/>
            <a:ext cx="3492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79838" y="3716338"/>
            <a:ext cx="28082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600x600 </a:t>
            </a:r>
          </a:p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6 units x pallet </a:t>
            </a:r>
          </a:p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+ 1 pallet with diff. / options</a:t>
            </a:r>
            <a:endParaRPr lang="it-IT" dirty="0">
              <a:solidFill>
                <a:prstClr val="black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9838" y="5084763"/>
            <a:ext cx="28082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800x800 </a:t>
            </a:r>
          </a:p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5 units x pallet </a:t>
            </a:r>
          </a:p>
          <a:p>
            <a:pPr eaLnBrk="0" hangingPunct="0">
              <a:defRPr/>
            </a:pPr>
            <a:r>
              <a:rPr lang="en-GB" dirty="0">
                <a:solidFill>
                  <a:prstClr val="black"/>
                </a:solidFill>
                <a:ea typeface="+mj-ea"/>
                <a:cs typeface="Arial" pitchFamily="34" charset="0"/>
              </a:rPr>
              <a:t>+ 1 pallet with diff. / options</a:t>
            </a:r>
            <a:endParaRPr lang="it-IT" dirty="0">
              <a:solidFill>
                <a:prstClr val="black"/>
              </a:solidFill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357188"/>
            <a:ext cx="8224837" cy="614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Range overview &amp; configurations  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Construction &amp; certification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Options 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Key selling points &amp; VS competition</a:t>
            </a:r>
          </a:p>
          <a:p>
            <a:pPr>
              <a:buFont typeface="Wingdings" pitchFamily="2" charset="2"/>
              <a:buChar char="v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smtClean="0">
                <a:latin typeface="Arial" charset="0"/>
                <a:cs typeface="Arial" charset="0"/>
              </a:rPr>
              <a:t>Lennox sales tools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179388" y="115888"/>
            <a:ext cx="8353425" cy="685800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Fresh air supply and secondary air distribution</a:t>
            </a:r>
          </a:p>
        </p:txBody>
      </p:sp>
      <p:sp>
        <p:nvSpPr>
          <p:cNvPr id="223234" name="Rectangle 5"/>
          <p:cNvSpPr>
            <a:spLocks noChangeArrowheads="1"/>
          </p:cNvSpPr>
          <p:nvPr/>
        </p:nvSpPr>
        <p:spPr bwMode="auto">
          <a:xfrm>
            <a:off x="26289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23235" name="Immagine 5" descr="Disegno x Pa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25538"/>
            <a:ext cx="50419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388" y="4005263"/>
            <a:ext cx="8964612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Inlets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fresh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to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mixed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return air.</a:t>
            </a: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Fresh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flow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20% of the total air flow (medium speed)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100m3/h for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treated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inlet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inlets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(1 for the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pump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Inlets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designed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110x55 mm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ducts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Secondary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distribution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possible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(pressure drops and air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manual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341438"/>
            <a:ext cx="352742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0" y="115888"/>
            <a:ext cx="7392988" cy="576262"/>
          </a:xfrm>
        </p:spPr>
        <p:txBody>
          <a:bodyPr/>
          <a:lstStyle/>
          <a:p>
            <a:r>
              <a:rPr lang="it-IT" i="1" smtClean="0">
                <a:cs typeface="Arial" charset="0"/>
              </a:rPr>
              <a:t/>
            </a:r>
            <a:br>
              <a:rPr lang="it-IT" i="1" smtClean="0">
                <a:cs typeface="Arial" charset="0"/>
              </a:rPr>
            </a:br>
            <a:r>
              <a:rPr lang="it-IT" sz="2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Fresh air management</a:t>
            </a:r>
          </a:p>
        </p:txBody>
      </p:sp>
      <p:sp>
        <p:nvSpPr>
          <p:cNvPr id="225282" name="Rectangle 5"/>
          <p:cNvSpPr>
            <a:spLocks noChangeArrowheads="1"/>
          </p:cNvSpPr>
          <p:nvPr/>
        </p:nvSpPr>
        <p:spPr bwMode="auto">
          <a:xfrm>
            <a:off x="26289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25283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908050"/>
            <a:ext cx="2409825" cy="1944688"/>
          </a:xfrm>
        </p:spPr>
      </p:pic>
      <p:pic>
        <p:nvPicPr>
          <p:cNvPr id="22528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412875"/>
            <a:ext cx="3286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08625" y="5084763"/>
            <a:ext cx="345757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Fresh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kit 1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way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metallic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duct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by-pass)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5084763"/>
            <a:ext cx="3960813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Fresh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duct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(d.105 mm plastic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connection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2528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924175"/>
            <a:ext cx="352742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72400" cy="685800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2 and 3 way valves – 2 &amp; 4 pipes </a:t>
            </a:r>
          </a:p>
        </p:txBody>
      </p:sp>
      <p:pic>
        <p:nvPicPr>
          <p:cNvPr id="227330" name="Picture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574800"/>
            <a:ext cx="5929313" cy="3509963"/>
          </a:xfrm>
          <a:ln w="22225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0825" y="3429000"/>
            <a:ext cx="1152525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</a:t>
            </a:r>
            <a:r>
              <a:rPr lang="fr-F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213" y="3429000"/>
            <a:ext cx="1657350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Valves characteristics </a:t>
            </a:r>
          </a:p>
        </p:txBody>
      </p:sp>
      <p:pic>
        <p:nvPicPr>
          <p:cNvPr id="2273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557338"/>
            <a:ext cx="25923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500438"/>
            <a:ext cx="25923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33475" y="1692275"/>
            <a:ext cx="722313" cy="144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37025" y="1722438"/>
            <a:ext cx="723900" cy="1446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7772400" cy="892175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MSC – master slave card </a:t>
            </a:r>
            <a:b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2000" b="0" smtClean="0">
                <a:solidFill>
                  <a:schemeClr val="tx1"/>
                </a:solidFill>
                <a:latin typeface="Arial" charset="0"/>
                <a:cs typeface="Arial" charset="0"/>
              </a:rPr>
              <a:t>(up to 8 units  with 1 remote control) 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96975"/>
            <a:ext cx="3671887" cy="52482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196975"/>
            <a:ext cx="3024188" cy="43926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Warning ! Remote control output must support  total absorbed current of actuators  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484313"/>
            <a:ext cx="3168650" cy="43910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420100" cy="762000"/>
          </a:xfrm>
        </p:spPr>
        <p:txBody>
          <a:bodyPr/>
          <a:lstStyle/>
          <a:p>
            <a: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Digital area manager</a:t>
            </a:r>
            <a:br>
              <a:rPr lang="it-IT" sz="28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it-IT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Up to 60 Armonia water cassettes (only with IR and EHIR version)</a:t>
            </a:r>
            <a:endParaRPr lang="it-IT" sz="1600" smtClean="0">
              <a:latin typeface="Arial" charset="0"/>
              <a:cs typeface="Arial" charset="0"/>
            </a:endParaRPr>
          </a:p>
        </p:txBody>
      </p:sp>
      <p:sp>
        <p:nvSpPr>
          <p:cNvPr id="231426" name="Rectangle 6"/>
          <p:cNvSpPr>
            <a:spLocks noChangeArrowheads="1"/>
          </p:cNvSpPr>
          <p:nvPr/>
        </p:nvSpPr>
        <p:spPr bwMode="auto">
          <a:xfrm>
            <a:off x="3857625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3142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41438"/>
            <a:ext cx="46434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Rectangle 18"/>
          <p:cNvSpPr>
            <a:spLocks noChangeArrowheads="1"/>
          </p:cNvSpPr>
          <p:nvPr/>
        </p:nvSpPr>
        <p:spPr bwMode="auto">
          <a:xfrm>
            <a:off x="179388" y="1011238"/>
            <a:ext cx="43211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Used to manage up to 60 Armonia cassettes from one single control point.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The control communicates via a serial line with all the units, with the possibility of controlling them all together or individually.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endParaRPr lang="en-GB" sz="160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 b="1"/>
              <a:t>Functions:</a:t>
            </a:r>
            <a:endParaRPr lang="en-GB" sz="1600"/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display operating mode, fan speed and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 set point</a:t>
            </a:r>
            <a:endParaRPr lang="en-GB" sz="1600"/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display room temperature measured on 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 the individual unit</a:t>
            </a:r>
            <a:endParaRPr lang="en-GB" sz="1600"/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turn all the units on or off at the same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 time or alternatively each unit individually</a:t>
            </a:r>
            <a:endParaRPr lang="en-GB" sz="1600"/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change the operating mode (fan only, </a:t>
            </a: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 heating, cooling, automatic changeover)</a:t>
            </a:r>
            <a:endParaRPr lang="en-GB" sz="1600"/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GB" sz="1600">
                <a:solidFill>
                  <a:srgbClr val="000000"/>
                </a:solidFill>
                <a:cs typeface="Times New Roman" pitchFamily="18" charset="0"/>
              </a:rPr>
              <a:t>  change the set point</a:t>
            </a:r>
          </a:p>
          <a:p>
            <a:pPr eaLnBrk="0" fontAlgn="ctr" hangingPunct="0">
              <a:buFontTx/>
              <a:buChar char="•"/>
              <a:tabLst>
                <a:tab pos="107950" algn="l"/>
                <a:tab pos="755650" algn="l"/>
                <a:tab pos="1746250" algn="l"/>
                <a:tab pos="2700338" algn="l"/>
              </a:tabLst>
            </a:pPr>
            <a:endParaRPr lang="en-GB" sz="140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endParaRPr lang="en-GB" sz="1400"/>
          </a:p>
        </p:txBody>
      </p:sp>
      <p:sp>
        <p:nvSpPr>
          <p:cNvPr id="231429" name="Rectangle 19"/>
          <p:cNvSpPr>
            <a:spLocks noChangeArrowheads="1"/>
          </p:cNvSpPr>
          <p:nvPr/>
        </p:nvSpPr>
        <p:spPr bwMode="auto">
          <a:xfrm>
            <a:off x="323850" y="5229225"/>
            <a:ext cx="88201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Each function can be sent to all units connected, or alternatively to each individual unit.</a:t>
            </a:r>
            <a:endParaRPr lang="fr-FR" sz="1600"/>
          </a:p>
          <a:p>
            <a:pPr algn="just"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Different set points or operating modes can be set for each individual unit.</a:t>
            </a:r>
            <a:endParaRPr lang="fr-FR" sz="1600"/>
          </a:p>
          <a:p>
            <a:pPr algn="just"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The control panel can also be used for 1 week program (2 ON times &amp; 2 OFF times</a:t>
            </a:r>
          </a:p>
          <a:p>
            <a:pPr algn="just" eaLnBrk="0" fontAlgn="ctr" hangingPunct="0">
              <a:tabLst>
                <a:tab pos="107950" algn="l"/>
                <a:tab pos="755650" algn="l"/>
                <a:tab pos="1746250" algn="l"/>
                <a:tab pos="2700338" algn="l"/>
              </a:tabLst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for each day of the week).</a:t>
            </a:r>
            <a:endParaRPr lang="fr-FR" sz="1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852488"/>
            <a:ext cx="44767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71450"/>
            <a:ext cx="8224837" cy="868363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Range overview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224837" cy="525621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en-GB" sz="2800" smtClean="0">
              <a:latin typeface="Arial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mtClean="0">
                <a:latin typeface="Arial" charset="0"/>
                <a:cs typeface="Arial" charset="0"/>
              </a:rPr>
              <a:t>A complete range of water cassettes 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latin typeface="Arial" charset="0"/>
                <a:cs typeface="Arial" charset="0"/>
              </a:rPr>
              <a:t>    Air flow range: 300 – 1800 m3/h 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latin typeface="Arial" charset="0"/>
                <a:cs typeface="Arial" charset="0"/>
              </a:rPr>
              <a:t>    Cooling capacities 1,3 – 11 kW</a:t>
            </a:r>
          </a:p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mtClean="0">
                <a:latin typeface="Arial" charset="0"/>
                <a:cs typeface="Arial" charset="0"/>
              </a:rPr>
              <a:t>Typical Applications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GB" sz="2400" smtClean="0">
                <a:latin typeface="Arial" charset="0"/>
                <a:cs typeface="Arial" charset="0"/>
              </a:rPr>
              <a:t>Light commercial buildings 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GB" sz="2400" smtClean="0">
                <a:latin typeface="Arial" charset="0"/>
                <a:cs typeface="Arial" charset="0"/>
              </a:rPr>
              <a:t>Offices 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GB" sz="2400" smtClean="0">
                <a:latin typeface="Arial" charset="0"/>
                <a:cs typeface="Arial" charset="0"/>
              </a:rPr>
              <a:t>Shops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323528" y="908720"/>
          <a:ext cx="82153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142875"/>
            <a:ext cx="8224838" cy="8683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800" b="1" dirty="0">
                <a:ea typeface="+mj-ea"/>
                <a:cs typeface="Arial" charset="0"/>
              </a:rPr>
              <a:t>Range overview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276600" y="4652963"/>
            <a:ext cx="3000375" cy="714375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0"/>
            <a:ext cx="8861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3613150"/>
            <a:ext cx="885666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4572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pipes - standard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9250" y="3789363"/>
            <a:ext cx="936625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latin typeface="Arial" pitchFamily="34" charset="0"/>
                <a:cs typeface="Arial" pitchFamily="34" charset="0"/>
              </a:rPr>
              <a:t>800x800</a:t>
            </a:r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2771775" y="1196975"/>
            <a:ext cx="720725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771775" y="4437063"/>
            <a:ext cx="720725" cy="1444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563938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pipes - standard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88201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8856663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1908175" y="1196975"/>
            <a:ext cx="719138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908175" y="2060575"/>
            <a:ext cx="719138" cy="14446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908175" y="4221163"/>
            <a:ext cx="719138" cy="1444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908175" y="5084763"/>
            <a:ext cx="719138" cy="1444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948488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&amp; 4 pipes – </a:t>
            </a:r>
            <a:r>
              <a:rPr lang="fr-F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fr-F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fan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"/>
            <a:ext cx="91170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97200"/>
            <a:ext cx="9144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2051050" y="1341438"/>
            <a:ext cx="720725" cy="1428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2051050" y="3933825"/>
            <a:ext cx="720725" cy="1428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38338" y="519113"/>
            <a:ext cx="722312" cy="176212"/>
          </a:xfrm>
          <a:prstGeom prst="rect">
            <a:avLst/>
          </a:prstGeom>
          <a:solidFill>
            <a:srgbClr val="C8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39925" y="3086100"/>
            <a:ext cx="723900" cy="177800"/>
          </a:xfrm>
          <a:prstGeom prst="rect">
            <a:avLst/>
          </a:prstGeom>
          <a:solidFill>
            <a:srgbClr val="C80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3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OWERPOINTVERSION" val="12.0"/>
  <p:tag name="CSVFORMAT" val="0"/>
  <p:tag name="RESPCOUNTERFORMAT" val="0"/>
  <p:tag name="ALLOWDUPLICATES" val="False"/>
  <p:tag name="REVIEWONLY" val="False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ISPLAYDEVICENUMBER" val="True"/>
  <p:tag name="RESETCHARTS" val="True"/>
  <p:tag name="ZEROBASED" val="False"/>
  <p:tag name="PRRESPONSE1" val="10"/>
  <p:tag name="SHOWFLASHWARNING" val="False"/>
  <p:tag name="COUNTDOWNSTYLE" val="3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GRIDPOSITION" val="1"/>
  <p:tag name="CHARTSCALE" val="True"/>
  <p:tag name="CHARTVALUEFORMAT" val="0%"/>
  <p:tag name="CUSTOMCELLBACKCOLOR2" val="-13395457"/>
  <p:tag name="CORRECTPOINTVALUE" val="1"/>
  <p:tag name="MULTIRESPDIVISOR" val="1"/>
  <p:tag name="SAVECSVWITHSESSION" val="True"/>
  <p:tag name="DISPLAYNAME" val="True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2.3.231"/>
  <p:tag name="MAXRESPONDERS" val="20"/>
  <p:tag name="PARTICIPANTSINLEADERBOARD" val="20"/>
  <p:tag name="DEFAULTNUMTEAMS" val="10"/>
  <p:tag name="TEAMSINLEADERBOARD" val="10"/>
  <p:tag name="USESECONDARYMONITOR" val="False"/>
  <p:tag name="INCLUDENONRESPONDERS" val="True"/>
  <p:tag name="PRRESPONSE6" val="1"/>
  <p:tag name="PRRESPONSE7" val="1"/>
  <p:tag name="PRRESPONSE8" val="1"/>
  <p:tag name="PRRESPONSE9" val="1"/>
  <p:tag name="PRRESPONSE10" val="1"/>
  <p:tag name="RACEANIMATIONSPEED" val="2"/>
  <p:tag name="RACERSMAXDISPLAYED" val="10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LIIppttemplate</Template>
  <TotalTime>6</TotalTime>
  <Words>1496</Words>
  <Application>Microsoft Office PowerPoint</Application>
  <PresentationFormat>On-screen Show (4:3)</PresentationFormat>
  <Paragraphs>665</Paragraphs>
  <Slides>46</Slides>
  <Notes>46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Ontwerpsjabloon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9" baseType="lpstr">
      <vt:lpstr>Arial</vt:lpstr>
      <vt:lpstr>Arial Narrow</vt:lpstr>
      <vt:lpstr>Wingdings</vt:lpstr>
      <vt:lpstr>Calibri</vt:lpstr>
      <vt:lpstr>Courier New</vt:lpstr>
      <vt:lpstr>ＭＳ Ｐゴシック</vt:lpstr>
      <vt:lpstr>Times New Roman</vt:lpstr>
      <vt:lpstr>Wingdings 2</vt:lpstr>
      <vt:lpstr>Custom Design</vt:lpstr>
      <vt:lpstr>Custom Design</vt:lpstr>
      <vt:lpstr>Custom Design</vt:lpstr>
      <vt:lpstr>Custom Design</vt:lpstr>
      <vt:lpstr>Immagine bitmap</vt:lpstr>
      <vt:lpstr>Dia 1</vt:lpstr>
      <vt:lpstr>ARMONIA         WATER CASSETTES </vt:lpstr>
      <vt:lpstr>Dia 3</vt:lpstr>
      <vt:lpstr>Dia 4</vt:lpstr>
      <vt:lpstr>Range overview 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Infrared remote control </vt:lpstr>
      <vt:lpstr>Dia 15</vt:lpstr>
      <vt:lpstr>Dia 16</vt:lpstr>
      <vt:lpstr>Dia 17</vt:lpstr>
      <vt:lpstr>Dia 18</vt:lpstr>
      <vt:lpstr>Inverter characteristics – Input / Output  </vt:lpstr>
      <vt:lpstr>Fan speed: automatic speed variation 1-10V </vt:lpstr>
      <vt:lpstr>   Relation between Vinput  and RMP 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Summer air throw adjustable air diffusion at 30° (manual)</vt:lpstr>
      <vt:lpstr>Winter air throw adjustable air diffusion at 45° (manual)</vt:lpstr>
      <vt:lpstr>Dia 35</vt:lpstr>
      <vt:lpstr>Dia 36</vt:lpstr>
      <vt:lpstr>Product certification</vt:lpstr>
      <vt:lpstr>Dia 38</vt:lpstr>
      <vt:lpstr>Dia 39</vt:lpstr>
      <vt:lpstr>Dia 40</vt:lpstr>
      <vt:lpstr>Dia 41</vt:lpstr>
      <vt:lpstr>Fresh air supply and secondary air distribution</vt:lpstr>
      <vt:lpstr>  Fresh air management</vt:lpstr>
      <vt:lpstr>2 and 3 way valves – 2 &amp; 4 pipes </vt:lpstr>
      <vt:lpstr>MSC – master slave card  (up to 8 units  with 1 remote control) </vt:lpstr>
      <vt:lpstr>Digital area manager Up to 60 Armonia water cassettes (only with IR and EHIR version)</vt:lpstr>
    </vt:vector>
  </TitlesOfParts>
  <Company>LENNOX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Mostra 2010</dc:title>
  <dc:creator>PXM10</dc:creator>
  <cp:lastModifiedBy>mxb01</cp:lastModifiedBy>
  <cp:revision>100</cp:revision>
  <dcterms:created xsi:type="dcterms:W3CDTF">2010-02-22T13:30:58Z</dcterms:created>
  <dcterms:modified xsi:type="dcterms:W3CDTF">2010-12-09T15:09:18Z</dcterms:modified>
</cp:coreProperties>
</file>